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019"/>
          <a:stretch>
            <a:fillRect/>
          </a:stretch>
        </p:blipFill>
        <p:spPr>
          <a:xfrm>
            <a:off x="4439920" y="3068955"/>
            <a:ext cx="3727450" cy="1572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486"/>
          <a:stretch>
            <a:fillRect/>
          </a:stretch>
        </p:blipFill>
        <p:spPr>
          <a:xfrm>
            <a:off x="4079875" y="1340485"/>
            <a:ext cx="4399280" cy="1615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60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7415" y="1567815"/>
            <a:ext cx="409575" cy="43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18425" y="1567815"/>
            <a:ext cx="409575" cy="43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7415" y="2282825"/>
            <a:ext cx="409575" cy="43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18425" y="2282825"/>
            <a:ext cx="409575" cy="43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77415" y="2988945"/>
            <a:ext cx="409575" cy="43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18425" y="2988945"/>
            <a:ext cx="409575" cy="43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79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3173" y="2235604"/>
            <a:ext cx="599801" cy="571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67438" y="2235604"/>
            <a:ext cx="628363" cy="581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1900" y="2235604"/>
            <a:ext cx="628363" cy="562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56727" y="2264201"/>
            <a:ext cx="580760" cy="524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65917" y="2245137"/>
            <a:ext cx="523636" cy="514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84495" y="2226072"/>
            <a:ext cx="666446" cy="581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993685" y="2264201"/>
            <a:ext cx="523636" cy="514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01520" y="3884659"/>
            <a:ext cx="637884" cy="552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10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8578" y="1663048"/>
            <a:ext cx="771173" cy="352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2446" y="1663048"/>
            <a:ext cx="771173" cy="333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6793" y="1663048"/>
            <a:ext cx="761652" cy="352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60661" y="1663048"/>
            <a:ext cx="771173" cy="342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87140" y="2367953"/>
            <a:ext cx="742611" cy="352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2446" y="2367953"/>
            <a:ext cx="771173" cy="352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56793" y="2377479"/>
            <a:ext cx="771173" cy="342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70181" y="2377479"/>
            <a:ext cx="761652" cy="342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53983" y="3844444"/>
            <a:ext cx="761652" cy="342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09917" y="3844444"/>
            <a:ext cx="771173" cy="333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765851" y="3844444"/>
            <a:ext cx="1494743" cy="342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53983" y="4558875"/>
            <a:ext cx="761652" cy="342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109917" y="4558875"/>
            <a:ext cx="752132" cy="342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765851" y="4558875"/>
            <a:ext cx="761652" cy="342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92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17983" y="2323246"/>
            <a:ext cx="409388" cy="353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84165" y="2342333"/>
            <a:ext cx="371305" cy="314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0975" y="3048525"/>
            <a:ext cx="409388" cy="324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43008" y="3735631"/>
            <a:ext cx="4788892" cy="353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2022-12-20T08:07:28Z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