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4" r:id="rId5"/>
    <p:sldId id="265" r:id="rId6"/>
    <p:sldId id="266" r:id="rId7"/>
    <p:sldId id="267" r:id="rId8"/>
    <p:sldId id="26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7893"/>
          <a:stretch>
            <a:fillRect/>
          </a:stretch>
        </p:blipFill>
        <p:spPr>
          <a:xfrm>
            <a:off x="4295775" y="3068955"/>
            <a:ext cx="3925570" cy="1147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254"/>
          <a:stretch>
            <a:fillRect/>
          </a:stretch>
        </p:blipFill>
        <p:spPr>
          <a:xfrm>
            <a:off x="3431540" y="1484630"/>
            <a:ext cx="5589905" cy="1292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534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>
            <p:custDataLst>
              <p:tags r:id="rId2"/>
            </p:custDataLst>
          </p:nvPr>
        </p:nvSpPr>
        <p:spPr bwMode="white">
          <a:xfrm>
            <a:off x="1631315" y="4725035"/>
            <a:ext cx="3887470" cy="241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50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25090" y="3659790"/>
            <a:ext cx="238016" cy="267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47206" y="3621611"/>
            <a:ext cx="2237355" cy="353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11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86743" y="1405991"/>
            <a:ext cx="771173" cy="342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14644" y="1405991"/>
            <a:ext cx="780694" cy="342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71041" y="1405991"/>
            <a:ext cx="399867" cy="342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98809" y="1405991"/>
            <a:ext cx="399867" cy="342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96991" y="4064210"/>
            <a:ext cx="2218314" cy="342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68297" y="3397273"/>
            <a:ext cx="10053818" cy="352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632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2677" y="3619566"/>
            <a:ext cx="1313851" cy="352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92198" y="4287229"/>
            <a:ext cx="2027900" cy="352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2677" y="2961440"/>
            <a:ext cx="4779371" cy="343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63504" y="2293777"/>
            <a:ext cx="4093884" cy="352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48859" y="3619566"/>
            <a:ext cx="9425454" cy="352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19239" y="2293777"/>
            <a:ext cx="6255074" cy="352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14380" y="2951902"/>
            <a:ext cx="5950413" cy="352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9</cp:revision>
  <dcterms:created xsi:type="dcterms:W3CDTF">2022-11-08T02:00:00Z</dcterms:created>
  <dcterms:modified xsi:type="dcterms:W3CDTF">2022-12-20T07:47:44Z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