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055"/>
          <a:stretch>
            <a:fillRect/>
          </a:stretch>
        </p:blipFill>
        <p:spPr>
          <a:xfrm>
            <a:off x="4157345" y="3429000"/>
            <a:ext cx="4305300" cy="119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791585" y="1700530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8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115" y="1578687"/>
            <a:ext cx="342743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0198" y="1578687"/>
            <a:ext cx="361785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0809" y="1578687"/>
            <a:ext cx="352264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6115" y="2198850"/>
            <a:ext cx="333223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9785" y="2198850"/>
            <a:ext cx="352264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0859" y="2198850"/>
            <a:ext cx="352264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173" y="4068880"/>
            <a:ext cx="476033" cy="49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7553" y="4030716"/>
            <a:ext cx="580760" cy="56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5190" y="4078421"/>
            <a:ext cx="380826" cy="47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3008" y="4040257"/>
            <a:ext cx="542677" cy="53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37355" y="4021175"/>
            <a:ext cx="618842" cy="59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37024" y="4030716"/>
            <a:ext cx="428429" cy="5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6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8960" y="1814830"/>
            <a:ext cx="361950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975" y="1815109"/>
            <a:ext cx="371305" cy="30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1619" y="1815109"/>
            <a:ext cx="380826" cy="30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3240" y="2186305"/>
            <a:ext cx="37147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9322" y="2300767"/>
            <a:ext cx="371305" cy="31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65322" y="2310289"/>
            <a:ext cx="371305" cy="29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3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2793" y="2159024"/>
            <a:ext cx="409388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9983" y="3407448"/>
            <a:ext cx="409388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2677" y="4017366"/>
            <a:ext cx="399867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1315" y="2475230"/>
            <a:ext cx="5293360" cy="11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2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3801" y="1615296"/>
            <a:ext cx="352264" cy="3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0132" y="1615296"/>
            <a:ext cx="352264" cy="3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1818" y="1615296"/>
            <a:ext cx="352264" cy="3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1371" y="2234383"/>
            <a:ext cx="1142479" cy="3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0231" y="2234383"/>
            <a:ext cx="1142479" cy="352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