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4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145"/>
          <a:stretch>
            <a:fillRect/>
          </a:stretch>
        </p:blipFill>
        <p:spPr>
          <a:xfrm>
            <a:off x="4007485" y="3213100"/>
            <a:ext cx="4128770" cy="1489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254"/>
          <a:stretch>
            <a:fillRect/>
          </a:stretch>
        </p:blipFill>
        <p:spPr>
          <a:xfrm>
            <a:off x="3431540" y="1700530"/>
            <a:ext cx="5589905" cy="1292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595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37460" y="1664335"/>
            <a:ext cx="554990" cy="411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23020" y="1617345"/>
            <a:ext cx="396240" cy="579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91765" y="2416810"/>
            <a:ext cx="354965" cy="538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46809" y="2457553"/>
            <a:ext cx="361785" cy="334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53945" y="3103245"/>
            <a:ext cx="424815" cy="414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86555" y="3103245"/>
            <a:ext cx="363855" cy="414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86245" y="3103245"/>
            <a:ext cx="414655" cy="414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652635" y="3192145"/>
            <a:ext cx="341630" cy="325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16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87140" y="2263853"/>
            <a:ext cx="609322" cy="562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42942" y="2254323"/>
            <a:ext cx="656925" cy="590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32628" y="2263853"/>
            <a:ext cx="571239" cy="533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65615" y="2197100"/>
            <a:ext cx="514350" cy="619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55669" y="2301973"/>
            <a:ext cx="504595" cy="466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43272" y="3922066"/>
            <a:ext cx="580760" cy="533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42479" y="3950656"/>
            <a:ext cx="456991" cy="543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90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5990" y="1702435"/>
            <a:ext cx="381000" cy="474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53155" y="1718310"/>
            <a:ext cx="409575" cy="448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71845" y="1727835"/>
            <a:ext cx="400050" cy="448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38060" y="1718310"/>
            <a:ext cx="390525" cy="448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537065" y="1715135"/>
            <a:ext cx="409575" cy="461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003280" y="1715135"/>
            <a:ext cx="400050" cy="461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05990" y="2727960"/>
            <a:ext cx="390525" cy="448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662680" y="2579370"/>
            <a:ext cx="400050" cy="607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881370" y="2743835"/>
            <a:ext cx="371475" cy="423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347585" y="2740660"/>
            <a:ext cx="371475" cy="436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546590" y="2715260"/>
            <a:ext cx="390525" cy="461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003280" y="2724785"/>
            <a:ext cx="400050" cy="461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787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87272" y="2225827"/>
            <a:ext cx="2323041" cy="1477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05057" y="2225827"/>
            <a:ext cx="5712396" cy="1477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279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9190" y="1738760"/>
            <a:ext cx="409388" cy="361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65719" y="1757802"/>
            <a:ext cx="761652" cy="333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93619" y="1748281"/>
            <a:ext cx="409388" cy="352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96595" y="2471887"/>
            <a:ext cx="752132" cy="352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23239" y="2471887"/>
            <a:ext cx="771173" cy="352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10</cp:revision>
  <dcterms:created xsi:type="dcterms:W3CDTF">2022-11-08T02:00:00Z</dcterms:created>
  <dcterms:modified xsi:type="dcterms:W3CDTF">2022-12-20T07:52:03Z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