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290" b="24127"/>
          <a:stretch>
            <a:fillRect/>
          </a:stretch>
        </p:blipFill>
        <p:spPr>
          <a:xfrm>
            <a:off x="4224020" y="3356610"/>
            <a:ext cx="3696970" cy="1080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045"/>
          <a:stretch>
            <a:fillRect/>
          </a:stretch>
        </p:blipFill>
        <p:spPr>
          <a:xfrm>
            <a:off x="4008120" y="1772920"/>
            <a:ext cx="4222750" cy="1351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41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53388" y="2511942"/>
            <a:ext cx="514115" cy="457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48132" y="2511942"/>
            <a:ext cx="514115" cy="457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42785" y="2512060"/>
            <a:ext cx="112331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35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56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67636" y="796281"/>
            <a:ext cx="409388" cy="352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52264" y="1921432"/>
            <a:ext cx="409388" cy="352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32165" y="3065654"/>
            <a:ext cx="428429" cy="266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75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677" y="4710255"/>
            <a:ext cx="6255074" cy="35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2677" y="5272129"/>
            <a:ext cx="6978644" cy="35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3983" y="4148381"/>
            <a:ext cx="10520330" cy="35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0082" y="4719778"/>
            <a:ext cx="4465190" cy="342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2022-12-20T06:31:12Z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