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4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581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22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358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921"/>
          <a:stretch>
            <a:fillRect/>
          </a:stretch>
        </p:blipFill>
        <p:spPr>
          <a:xfrm>
            <a:off x="3863975" y="3356610"/>
            <a:ext cx="4734560" cy="1082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045"/>
          <a:stretch>
            <a:fillRect/>
          </a:stretch>
        </p:blipFill>
        <p:spPr>
          <a:xfrm>
            <a:off x="4008120" y="1772920"/>
            <a:ext cx="4222750" cy="1351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43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73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536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89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91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0874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290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9</cp:revision>
  <dcterms:created xsi:type="dcterms:W3CDTF">2022-11-08T02:00:00Z</dcterms:created>
  <dcterms:modified xsi:type="dcterms:W3CDTF">2022-12-20T06:31:41Z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