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664"/>
          <a:stretch>
            <a:fillRect/>
          </a:stretch>
        </p:blipFill>
        <p:spPr>
          <a:xfrm>
            <a:off x="3215640" y="3212465"/>
            <a:ext cx="5477510" cy="1355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045"/>
          <a:stretch>
            <a:fillRect/>
          </a:stretch>
        </p:blipFill>
        <p:spPr>
          <a:xfrm>
            <a:off x="4008120" y="1772920"/>
            <a:ext cx="4222750" cy="1351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6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6661" y="1693093"/>
            <a:ext cx="828297" cy="41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29289" y="1693093"/>
            <a:ext cx="828297" cy="41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23107" y="1674013"/>
            <a:ext cx="828297" cy="41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6214" y="1674013"/>
            <a:ext cx="828297" cy="41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2876" y="2227341"/>
            <a:ext cx="828297" cy="41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33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01388" y="1986776"/>
            <a:ext cx="552198" cy="552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3338" y="2024874"/>
            <a:ext cx="542677" cy="523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5636" y="1986776"/>
            <a:ext cx="495074" cy="58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132" y="3520242"/>
            <a:ext cx="561719" cy="561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4776" y="3577390"/>
            <a:ext cx="542677" cy="44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813454" y="3548816"/>
            <a:ext cx="523636" cy="49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67636" y="5110856"/>
            <a:ext cx="609322" cy="457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62578" y="5072758"/>
            <a:ext cx="628363" cy="51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446" y="213059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289" y="213059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4132" y="213059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36495" y="2130590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96661" y="3321966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9504" y="3321966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42347" y="3321966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65190" y="3321966"/>
            <a:ext cx="409388" cy="352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37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47074" y="1454092"/>
            <a:ext cx="761652" cy="34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1702" y="2045179"/>
            <a:ext cx="771173" cy="343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0148" y="2655333"/>
            <a:ext cx="409388" cy="35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9</cp:revision>
  <dcterms:created xsi:type="dcterms:W3CDTF">2022-11-08T02:00:00Z</dcterms:created>
  <dcterms:modified xsi:type="dcterms:W3CDTF">2022-12-20T06:32:21Z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