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20"/>
          <a:stretch>
            <a:fillRect/>
          </a:stretch>
        </p:blipFill>
        <p:spPr>
          <a:xfrm>
            <a:off x="4511675" y="3212465"/>
            <a:ext cx="3665220" cy="951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58"/>
          <a:stretch>
            <a:fillRect/>
          </a:stretch>
        </p:blipFill>
        <p:spPr>
          <a:xfrm>
            <a:off x="4511675" y="1556385"/>
            <a:ext cx="3498850" cy="117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15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5" y="4354195"/>
            <a:ext cx="352234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487170" y="3644900"/>
            <a:ext cx="7413625" cy="76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0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7702" y="967693"/>
            <a:ext cx="257057" cy="26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3157" y="939113"/>
            <a:ext cx="1875570" cy="34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3818" y="1663141"/>
            <a:ext cx="780694" cy="35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975" y="1663141"/>
            <a:ext cx="780694" cy="35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3652" y="1672667"/>
            <a:ext cx="771173" cy="34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89289" y="1663141"/>
            <a:ext cx="1142479" cy="35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14049" y="3130250"/>
            <a:ext cx="761652" cy="34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03801" y="3120723"/>
            <a:ext cx="771173" cy="35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47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0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785" y="1025197"/>
            <a:ext cx="4103404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7041" y="1025197"/>
            <a:ext cx="6245553" cy="36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759578"/>
            <a:ext cx="1304330" cy="343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5768" y="1759578"/>
            <a:ext cx="1685157" cy="343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62776" y="1750040"/>
            <a:ext cx="4170049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04198" y="1750040"/>
            <a:ext cx="3417917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917" y="2474884"/>
            <a:ext cx="971107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34876" y="2474884"/>
            <a:ext cx="5245884" cy="36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42611" y="2484422"/>
            <a:ext cx="4369983" cy="343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917" y="3209265"/>
            <a:ext cx="2437289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91537" y="3209265"/>
            <a:ext cx="8321057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1917" y="3934109"/>
            <a:ext cx="2065983" cy="36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29752" y="3934109"/>
            <a:ext cx="8692363" cy="3528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1917" y="4678027"/>
            <a:ext cx="1704198" cy="333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