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469" b="28915"/>
          <a:stretch>
            <a:fillRect/>
          </a:stretch>
        </p:blipFill>
        <p:spPr>
          <a:xfrm>
            <a:off x="4583430" y="3140710"/>
            <a:ext cx="3731260" cy="110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511675" y="1556385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4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300" y="1616710"/>
            <a:ext cx="50482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930" y="1659255"/>
            <a:ext cx="61912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8860" y="1659255"/>
            <a:ext cx="42862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2300" y="1659255"/>
            <a:ext cx="42862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7615" y="1597025"/>
            <a:ext cx="17145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4150" y="3427730"/>
            <a:ext cx="74231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90820" y="3422015"/>
            <a:ext cx="76136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27490" y="3434080"/>
            <a:ext cx="77089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4150" y="4148455"/>
            <a:ext cx="77089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0820" y="4132580"/>
            <a:ext cx="77089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27490" y="4132580"/>
            <a:ext cx="75184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2765" y="1815465"/>
            <a:ext cx="571500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5105" y="1877060"/>
            <a:ext cx="58102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0295" y="1765300"/>
            <a:ext cx="590550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2250" y="2075815"/>
            <a:ext cx="561975" cy="13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37600" y="1772920"/>
            <a:ext cx="561975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700" y="3050540"/>
            <a:ext cx="57150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15515" y="3068955"/>
            <a:ext cx="54292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5035" y="3039745"/>
            <a:ext cx="619125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38010" y="3075305"/>
            <a:ext cx="581025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2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8528" y="891410"/>
            <a:ext cx="276099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4512" y="891410"/>
            <a:ext cx="276099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1265" y="2975610"/>
            <a:ext cx="31623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3586" y="4376754"/>
            <a:ext cx="1913652" cy="35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1223" y="4376754"/>
            <a:ext cx="1932694" cy="34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