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4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18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392" b="20891"/>
          <a:stretch>
            <a:fillRect/>
          </a:stretch>
        </p:blipFill>
        <p:spPr>
          <a:xfrm>
            <a:off x="3575685" y="3212465"/>
            <a:ext cx="5633720" cy="923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0258"/>
          <a:stretch>
            <a:fillRect/>
          </a:stretch>
        </p:blipFill>
        <p:spPr>
          <a:xfrm>
            <a:off x="4643120" y="1700530"/>
            <a:ext cx="3498850" cy="1175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1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68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3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727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1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03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4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2022-12-20T14:11:05Z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