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7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0314" y="1110761"/>
            <a:ext cx="523636" cy="4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9090" y="1053576"/>
            <a:ext cx="618842" cy="56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1206" y="2854889"/>
            <a:ext cx="390347" cy="3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2280" y="3541104"/>
            <a:ext cx="761652" cy="33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6446" y="3541104"/>
            <a:ext cx="1113917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24720"/>
            <a:ext cx="11520000" cy="344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3619" y="4479312"/>
            <a:ext cx="1104396" cy="34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2694" y="4479312"/>
            <a:ext cx="2494413" cy="34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23" y="5175540"/>
            <a:ext cx="2656264" cy="34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743" y="5881306"/>
            <a:ext cx="761652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956"/>
          <a:stretch>
            <a:fillRect/>
          </a:stretch>
        </p:blipFill>
        <p:spPr>
          <a:xfrm>
            <a:off x="3286125" y="116840"/>
            <a:ext cx="4843530" cy="3141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3505350" y="1107015"/>
            <a:ext cx="514115" cy="55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4457416" y="1183189"/>
            <a:ext cx="504595" cy="39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4923928" y="2354368"/>
            <a:ext cx="628363" cy="54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5857240" y="2364105"/>
            <a:ext cx="56197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6713813" y="2344846"/>
            <a:ext cx="618842" cy="54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08"/>
          <a:stretch>
            <a:fillRect/>
          </a:stretch>
        </p:blipFill>
        <p:spPr>
          <a:xfrm>
            <a:off x="4007485" y="2996565"/>
            <a:ext cx="3765550" cy="178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079875" y="1556385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5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3850" y="1764665"/>
            <a:ext cx="53721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2185" y="1771650"/>
            <a:ext cx="38100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715" y="1764030"/>
            <a:ext cx="38100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5505" y="2318385"/>
            <a:ext cx="38100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5025" y="2351405"/>
            <a:ext cx="39941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27515" y="2328545"/>
            <a:ext cx="38100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7256" y="2141819"/>
            <a:ext cx="590280" cy="47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6809" y="2103649"/>
            <a:ext cx="552198" cy="58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5570" y="3678148"/>
            <a:ext cx="523636" cy="55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0991" y="3687690"/>
            <a:ext cx="618842" cy="54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7074" y="3659063"/>
            <a:ext cx="647404" cy="57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8370" y="3629025"/>
            <a:ext cx="619125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625" y="1968500"/>
            <a:ext cx="40005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7505" y="1968500"/>
            <a:ext cx="40005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0385" y="1968500"/>
            <a:ext cx="38100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3740" y="1968500"/>
            <a:ext cx="39052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625" y="2593340"/>
            <a:ext cx="40005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7505" y="2593340"/>
            <a:ext cx="40005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0385" y="2575560"/>
            <a:ext cx="38100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13265" y="2602865"/>
            <a:ext cx="37147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1683019"/>
            <a:ext cx="399867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9685" y="1711623"/>
            <a:ext cx="399867" cy="30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58" y="1683019"/>
            <a:ext cx="390347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0611" y="1692553"/>
            <a:ext cx="390347" cy="33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7619" y="1702088"/>
            <a:ext cx="409388" cy="32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8677" y="1683019"/>
            <a:ext cx="399867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925" y="2464876"/>
            <a:ext cx="1418578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2842" y="3084641"/>
            <a:ext cx="1456661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2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3338" y="1578588"/>
            <a:ext cx="247537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5256" y="2818772"/>
            <a:ext cx="314181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4500" y="769620"/>
            <a:ext cx="303530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500" y="2173605"/>
            <a:ext cx="30353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1370" y="2490470"/>
            <a:ext cx="55245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2198" y="2462491"/>
            <a:ext cx="352264" cy="52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0495" y="2481535"/>
            <a:ext cx="580760" cy="46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7460" y="3589020"/>
            <a:ext cx="60960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2066" y="3700327"/>
            <a:ext cx="552198" cy="50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GI4MTk1OTY3ODM4ZTg3ZDU5ZmNiYWExM2RhNTY4NDA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2022-12-20T13:55:07Z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