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5" r:id="rId6"/>
    <p:sldId id="266" r:id="rId7"/>
    <p:sldId id="267" r:id="rId8"/>
    <p:sldId id="269" r:id="rId9"/>
    <p:sldId id="271" r:id="rId10"/>
    <p:sldId id="273" r:id="rId11"/>
    <p:sldId id="275" r:id="rId12"/>
    <p:sldId id="276" r:id="rId13"/>
    <p:sldId id="278" r:id="rId14"/>
    <p:sldId id="279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18.png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21.png"/><Relationship Id="rId2" Type="http://schemas.openxmlformats.org/officeDocument/2006/relationships/tags" Target="../tags/tag4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3.png"/><Relationship Id="rId2" Type="http://schemas.openxmlformats.org/officeDocument/2006/relationships/tags" Target="../tags/tag2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5223" y="1776927"/>
            <a:ext cx="1580429" cy="37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6512" y="3033813"/>
            <a:ext cx="1180561" cy="36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8033" y="3652734"/>
            <a:ext cx="1180561" cy="37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9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1758962"/>
            <a:ext cx="799735" cy="36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8446" y="2378527"/>
            <a:ext cx="1190082" cy="36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140" y="2998092"/>
            <a:ext cx="771173" cy="371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1487" y="2998092"/>
            <a:ext cx="809256" cy="36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6694" y="3017155"/>
            <a:ext cx="399867" cy="33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8890" y="3527425"/>
            <a:ext cx="88011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4235995"/>
            <a:ext cx="11520000" cy="183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10550525" y="4224655"/>
            <a:ext cx="91376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2576830" y="4826635"/>
            <a:ext cx="143446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1873250" y="5455285"/>
            <a:ext cx="95948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5338445" y="5445760"/>
            <a:ext cx="95948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1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" y="2779940"/>
            <a:ext cx="11520000" cy="2725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6167755" y="1621155"/>
            <a:ext cx="2759075" cy="16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5"/>
            </p:custDataLst>
          </p:nvPr>
        </p:nvSpPr>
        <p:spPr bwMode="white">
          <a:xfrm>
            <a:off x="3071495" y="3500755"/>
            <a:ext cx="2759075" cy="16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5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8760" y="2837337"/>
            <a:ext cx="2208793" cy="61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3090" y="2837180"/>
            <a:ext cx="2208530" cy="9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7970" y="3991610"/>
            <a:ext cx="2589530" cy="14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2"/>
            </p:custDataLst>
          </p:nvPr>
        </p:nvSpPr>
        <p:spPr bwMode="white">
          <a:xfrm>
            <a:off x="2620010" y="3284855"/>
            <a:ext cx="1510030" cy="109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2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20430" y="795020"/>
            <a:ext cx="55880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4060" y="2617470"/>
            <a:ext cx="55880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0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939262"/>
            <a:ext cx="799735" cy="32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721959"/>
            <a:ext cx="3922512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511250"/>
            <a:ext cx="4112925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3239" y="910662"/>
            <a:ext cx="3027570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2121371"/>
            <a:ext cx="9644429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0330" y="910662"/>
            <a:ext cx="5064991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5256" y="1511250"/>
            <a:ext cx="7130975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7239" y="2121371"/>
            <a:ext cx="1608991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46214" y="920195"/>
            <a:ext cx="1342413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9500" y="2619375"/>
            <a:ext cx="49530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4892" y="2560404"/>
            <a:ext cx="637884" cy="53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5123" y="2569940"/>
            <a:ext cx="580760" cy="45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2148" y="2541332"/>
            <a:ext cx="656925" cy="572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41818" y="2512725"/>
            <a:ext cx="571239" cy="62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17454" y="2541332"/>
            <a:ext cx="609322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1140" y="4295915"/>
            <a:ext cx="666446" cy="5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38413" y="4295915"/>
            <a:ext cx="456991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23504" y="4305450"/>
            <a:ext cx="571239" cy="5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5012600"/>
            <a:ext cx="11520000" cy="183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>
            <p:custDataLst>
              <p:tags r:id="rId4"/>
            </p:custDataLst>
          </p:nvPr>
        </p:nvSpPr>
        <p:spPr bwMode="white">
          <a:xfrm>
            <a:off x="3235960" y="5819775"/>
            <a:ext cx="65722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>
            <p:custDataLst>
              <p:tags r:id="rId5"/>
            </p:custDataLst>
          </p:nvPr>
        </p:nvSpPr>
        <p:spPr bwMode="white">
          <a:xfrm>
            <a:off x="8443595" y="5749290"/>
            <a:ext cx="647700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>
            <p:custDataLst>
              <p:tags r:id="rId6"/>
            </p:custDataLst>
          </p:nvPr>
        </p:nvSpPr>
        <p:spPr bwMode="white">
          <a:xfrm>
            <a:off x="9462135" y="5760720"/>
            <a:ext cx="533400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>
            <p:custDataLst>
              <p:tags r:id="rId7"/>
            </p:custDataLst>
          </p:nvPr>
        </p:nvSpPr>
        <p:spPr bwMode="white">
          <a:xfrm>
            <a:off x="6128385" y="2448560"/>
            <a:ext cx="63817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5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2214" y="2256397"/>
            <a:ext cx="361785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8909" y="2237311"/>
            <a:ext cx="380826" cy="362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6760" y="2256397"/>
            <a:ext cx="361785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7636" y="3077081"/>
            <a:ext cx="371305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0066" y="3077081"/>
            <a:ext cx="371305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17851" y="3077081"/>
            <a:ext cx="371305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7487" y="3916851"/>
            <a:ext cx="371305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76297" y="3916851"/>
            <a:ext cx="371305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5157" y="3380013"/>
            <a:ext cx="428429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950" y="3380013"/>
            <a:ext cx="428429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2743" y="3380013"/>
            <a:ext cx="428429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1537" y="3380013"/>
            <a:ext cx="428429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0330" y="3380013"/>
            <a:ext cx="428429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149000"/>
            <a:ext cx="11520000" cy="1093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7351395" y="4120515"/>
            <a:ext cx="52959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48245"/>
            <a:ext cx="11520000" cy="396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6383020" y="791210"/>
            <a:ext cx="52959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4"/>
            </p:custDataLst>
          </p:nvPr>
        </p:nvSpPr>
        <p:spPr bwMode="white">
          <a:xfrm>
            <a:off x="8705850" y="2059940"/>
            <a:ext cx="52959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5"/>
            </p:custDataLst>
          </p:nvPr>
        </p:nvSpPr>
        <p:spPr bwMode="white">
          <a:xfrm>
            <a:off x="8668385" y="3319145"/>
            <a:ext cx="52959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7504" y="1768324"/>
            <a:ext cx="257057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057" y="2406848"/>
            <a:ext cx="466512" cy="28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3685" y="2387788"/>
            <a:ext cx="371305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4760" y="2378258"/>
            <a:ext cx="761652" cy="36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966" y="3026313"/>
            <a:ext cx="390347" cy="3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3661955"/>
            <a:ext cx="11520000" cy="2493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4074795" y="5060315"/>
            <a:ext cx="552450" cy="7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5103495" y="5071745"/>
            <a:ext cx="514350" cy="73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6"/>
            </p:custDataLst>
          </p:nvPr>
        </p:nvSpPr>
        <p:spPr bwMode="white">
          <a:xfrm>
            <a:off x="9463405" y="5034915"/>
            <a:ext cx="619125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7"/>
            </p:custDataLst>
          </p:nvPr>
        </p:nvSpPr>
        <p:spPr bwMode="white">
          <a:xfrm>
            <a:off x="10492105" y="5084445"/>
            <a:ext cx="523875" cy="7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892" y="1723798"/>
            <a:ext cx="809256" cy="36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5239" y="1723798"/>
            <a:ext cx="818776" cy="36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975" y="1723798"/>
            <a:ext cx="799735" cy="36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3322" y="1723798"/>
            <a:ext cx="809256" cy="36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892" y="2354758"/>
            <a:ext cx="809256" cy="363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5239" y="2354758"/>
            <a:ext cx="809256" cy="35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99537" y="2354758"/>
            <a:ext cx="780694" cy="35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13322" y="2354758"/>
            <a:ext cx="818776" cy="35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286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3025140" y="4563110"/>
            <a:ext cx="58356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5147945" y="4563110"/>
            <a:ext cx="58356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>
            <p:custDataLst>
              <p:tags r:id="rId6"/>
            </p:custDataLst>
          </p:nvPr>
        </p:nvSpPr>
        <p:spPr bwMode="white">
          <a:xfrm>
            <a:off x="6490335" y="4563110"/>
            <a:ext cx="58356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>
            <p:custDataLst>
              <p:tags r:id="rId7"/>
            </p:custDataLst>
          </p:nvPr>
        </p:nvSpPr>
        <p:spPr bwMode="white">
          <a:xfrm>
            <a:off x="9375140" y="4563110"/>
            <a:ext cx="58356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>
            <p:custDataLst>
              <p:tags r:id="rId8"/>
            </p:custDataLst>
          </p:nvPr>
        </p:nvSpPr>
        <p:spPr bwMode="white">
          <a:xfrm>
            <a:off x="2253615" y="5202555"/>
            <a:ext cx="58356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>
            <p:custDataLst>
              <p:tags r:id="rId9"/>
            </p:custDataLst>
          </p:nvPr>
        </p:nvSpPr>
        <p:spPr bwMode="white">
          <a:xfrm>
            <a:off x="3605530" y="5202555"/>
            <a:ext cx="58356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6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2314" y="1789692"/>
            <a:ext cx="428429" cy="35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6049" y="1799243"/>
            <a:ext cx="409388" cy="35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765" y="2426880"/>
            <a:ext cx="11520000" cy="1793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4662054" y="2484130"/>
            <a:ext cx="409388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7346880" y="2474588"/>
            <a:ext cx="418909" cy="37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10069789" y="2474588"/>
            <a:ext cx="409388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6936105" y="3077210"/>
            <a:ext cx="48895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8"/>
            </p:custDataLst>
          </p:nvPr>
        </p:nvSpPr>
        <p:spPr bwMode="white">
          <a:xfrm>
            <a:off x="8517922" y="3132968"/>
            <a:ext cx="428429" cy="32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>
            <p:custDataLst>
              <p:tags r:id="rId9"/>
            </p:custDataLst>
          </p:nvPr>
        </p:nvSpPr>
        <p:spPr bwMode="white">
          <a:xfrm>
            <a:off x="10450616" y="3104343"/>
            <a:ext cx="790214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>
            <p:custDataLst>
              <p:tags r:id="rId10"/>
            </p:custDataLst>
          </p:nvPr>
        </p:nvSpPr>
        <p:spPr bwMode="white">
          <a:xfrm>
            <a:off x="7204070" y="3724556"/>
            <a:ext cx="1523305" cy="37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>
            <p:custDataLst>
              <p:tags r:id="rId11"/>
            </p:custDataLst>
          </p:nvPr>
        </p:nvSpPr>
        <p:spPr bwMode="white">
          <a:xfrm>
            <a:off x="9765128" y="3724556"/>
            <a:ext cx="1523305" cy="37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COMMONDATA" val="eyJoZGlkIjoiM2RlZjk2YWI1ZGQxMzYwMzg1MTY2NWU1Y2E3YTllMmU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2023-01-08T11:04:28Z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