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8" r:id="rId18"/>
    <p:sldId id="280" r:id="rId19"/>
    <p:sldId id="281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9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6740" y="4220755"/>
            <a:ext cx="11520000" cy="2126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1993120" y="5078929"/>
            <a:ext cx="418909" cy="36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3535467" y="5078929"/>
            <a:ext cx="418909" cy="36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5858508" y="5078929"/>
            <a:ext cx="5245884" cy="36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1993120" y="5765468"/>
            <a:ext cx="418909" cy="32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>
            <p:custDataLst>
              <p:tags r:id="rId8"/>
            </p:custDataLst>
          </p:nvPr>
        </p:nvSpPr>
        <p:spPr bwMode="white">
          <a:xfrm>
            <a:off x="3535467" y="5765468"/>
            <a:ext cx="428429" cy="32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>
            <p:custDataLst>
              <p:tags r:id="rId9"/>
            </p:custDataLst>
          </p:nvPr>
        </p:nvSpPr>
        <p:spPr bwMode="white">
          <a:xfrm>
            <a:off x="5858508" y="5736863"/>
            <a:ext cx="4084363" cy="371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6115" y="1671320"/>
            <a:ext cx="57023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9619" y="1759938"/>
            <a:ext cx="428429" cy="3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0528" y="1759938"/>
            <a:ext cx="380826" cy="34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2528" y="1750397"/>
            <a:ext cx="399867" cy="372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7080" y="1673225"/>
            <a:ext cx="584200" cy="45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81024" y="2685387"/>
            <a:ext cx="380826" cy="3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8099" y="3439104"/>
            <a:ext cx="371305" cy="3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708066" y="3916139"/>
            <a:ext cx="1209123" cy="36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96793" y="4583989"/>
            <a:ext cx="790214" cy="35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animBg="1"/>
      <p:bldP spid="7" grpId="0" animBg="1"/>
      <p:bldP spid="8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5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3760" y="901065"/>
            <a:ext cx="53721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2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1631315" y="3537585"/>
            <a:ext cx="7644130" cy="233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2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8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9206" y="2819802"/>
            <a:ext cx="380826" cy="35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08330" y="2819802"/>
            <a:ext cx="371305" cy="35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46690"/>
            <a:ext cx="11520000" cy="2638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796727" y="4170546"/>
            <a:ext cx="428429" cy="37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12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84690" y="786765"/>
            <a:ext cx="506095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446690"/>
            <a:ext cx="11520000" cy="189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5462181" y="4872332"/>
            <a:ext cx="1970776" cy="35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8365983" y="4862764"/>
            <a:ext cx="1970776" cy="373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2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1917" y="3473516"/>
            <a:ext cx="4693685" cy="371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650" y="1953895"/>
            <a:ext cx="11417300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650" y="2690495"/>
            <a:ext cx="1150493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5780" y="1351915"/>
            <a:ext cx="1167828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3790" y="502285"/>
            <a:ext cx="10822940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95320" y="2628900"/>
            <a:ext cx="580072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8490" y="2054225"/>
            <a:ext cx="371475" cy="37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8082" y="2063448"/>
            <a:ext cx="361785" cy="35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79636" y="2053920"/>
            <a:ext cx="371305" cy="362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2640" y="2778125"/>
            <a:ext cx="40068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770" y="2778125"/>
            <a:ext cx="40703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75239" y="2778048"/>
            <a:ext cx="380826" cy="35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1950" y="3502176"/>
            <a:ext cx="380826" cy="35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99867" y="3502176"/>
            <a:ext cx="371305" cy="35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05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67940" y="2348865"/>
            <a:ext cx="666750" cy="62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4694" y="2348727"/>
            <a:ext cx="456991" cy="56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9445" y="2348865"/>
            <a:ext cx="600075" cy="62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36495" y="2329678"/>
            <a:ext cx="514115" cy="600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82611" y="3986980"/>
            <a:ext cx="580760" cy="552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43867" y="3977455"/>
            <a:ext cx="599801" cy="59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14710" y="3977455"/>
            <a:ext cx="628363" cy="56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57570" y="3939540"/>
            <a:ext cx="647700" cy="68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84892" y="3996504"/>
            <a:ext cx="618842" cy="56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82611" y="5634757"/>
            <a:ext cx="656925" cy="5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01256" y="5596658"/>
            <a:ext cx="514115" cy="581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377157" y="5634757"/>
            <a:ext cx="675966" cy="50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7"/>
          <p:cNvSpPr/>
          <p:nvPr>
            <p:custDataLst>
              <p:tags r:id="rId2"/>
            </p:custDataLst>
          </p:nvPr>
        </p:nvSpPr>
        <p:spPr bwMode="white">
          <a:xfrm>
            <a:off x="8451850" y="2317115"/>
            <a:ext cx="657225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8"/>
          <p:cNvSpPr/>
          <p:nvPr>
            <p:custDataLst>
              <p:tags r:id="rId3"/>
            </p:custDataLst>
          </p:nvPr>
        </p:nvSpPr>
        <p:spPr bwMode="white">
          <a:xfrm>
            <a:off x="9413240" y="2317115"/>
            <a:ext cx="657225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8942" y="1891062"/>
            <a:ext cx="428429" cy="37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8942" y="3785708"/>
            <a:ext cx="428429" cy="371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2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2942" y="815264"/>
            <a:ext cx="428429" cy="37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3685" y="2063115"/>
            <a:ext cx="560705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0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0628" y="1740381"/>
            <a:ext cx="809256" cy="36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2495" y="1740381"/>
            <a:ext cx="799735" cy="36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371" y="2350702"/>
            <a:ext cx="818776" cy="37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4760" y="2360238"/>
            <a:ext cx="799735" cy="36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0628" y="2360238"/>
            <a:ext cx="809256" cy="36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22975" y="2360238"/>
            <a:ext cx="818776" cy="362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3615" y="3816350"/>
            <a:ext cx="80899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6495" y="3800475"/>
            <a:ext cx="79946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70800" y="3816350"/>
            <a:ext cx="80899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84155" y="3800475"/>
            <a:ext cx="808990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53615" y="4436110"/>
            <a:ext cx="80899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66970" y="4433570"/>
            <a:ext cx="80899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670800" y="4433570"/>
            <a:ext cx="80899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74630" y="4436110"/>
            <a:ext cx="80899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2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1190" y="2434846"/>
            <a:ext cx="399867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1190" y="2968354"/>
            <a:ext cx="399867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1780" y="2930525"/>
            <a:ext cx="400050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1190" y="3578077"/>
            <a:ext cx="399867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31966" y="3482808"/>
            <a:ext cx="399867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9340" y="1901190"/>
            <a:ext cx="2208530" cy="200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47140" y="1900890"/>
            <a:ext cx="2218314" cy="1876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2023-01-08T10:53:37Z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