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6" r:id="rId7"/>
    <p:sldId id="267" r:id="rId8"/>
    <p:sldId id="269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79" r:id="rId17"/>
    <p:sldId id="280" r:id="rId18"/>
    <p:sldId id="281" r:id="rId19"/>
    <p:sldId id="282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3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20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3" Type="http://schemas.openxmlformats.org/officeDocument/2006/relationships/image" Target="../media/image13.png"/><Relationship Id="rId2" Type="http://schemas.openxmlformats.org/officeDocument/2006/relationships/tags" Target="../tags/tag1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18.png"/><Relationship Id="rId2" Type="http://schemas.openxmlformats.org/officeDocument/2006/relationships/tags" Target="../tags/tag15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80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00727" y="2331452"/>
            <a:ext cx="428429" cy="371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95008" y="2331452"/>
            <a:ext cx="428429" cy="371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52661" y="3504284"/>
            <a:ext cx="428429" cy="371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27636" y="3504284"/>
            <a:ext cx="428429" cy="371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1565" y="4653190"/>
            <a:ext cx="11520000" cy="1093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>
            <p:custDataLst>
              <p:tags r:id="rId4"/>
            </p:custDataLst>
          </p:nvPr>
        </p:nvSpPr>
        <p:spPr bwMode="white">
          <a:xfrm>
            <a:off x="7910195" y="4690745"/>
            <a:ext cx="534670" cy="4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88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6049" y="1961141"/>
            <a:ext cx="1380495" cy="334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89752" y="2610354"/>
            <a:ext cx="695008" cy="324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06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15239" y="2284558"/>
            <a:ext cx="428429" cy="372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67107" y="2284558"/>
            <a:ext cx="428429" cy="372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44132" y="3457977"/>
            <a:ext cx="437950" cy="372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53652" y="4039916"/>
            <a:ext cx="418909" cy="372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05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975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99669" y="1600023"/>
            <a:ext cx="4046280" cy="57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1724570"/>
            <a:ext cx="11520000" cy="3705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>
            <p:custDataLst>
              <p:tags r:id="rId4"/>
            </p:custDataLst>
          </p:nvPr>
        </p:nvSpPr>
        <p:spPr bwMode="white">
          <a:xfrm>
            <a:off x="501917" y="2620065"/>
            <a:ext cx="10863074" cy="5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>
            <p:custDataLst>
              <p:tags r:id="rId5"/>
            </p:custDataLst>
          </p:nvPr>
        </p:nvSpPr>
        <p:spPr bwMode="white">
          <a:xfrm>
            <a:off x="501917" y="3534613"/>
            <a:ext cx="1142479" cy="5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>
            <p:custDataLst>
              <p:tags r:id="rId6"/>
            </p:custDataLst>
          </p:nvPr>
        </p:nvSpPr>
        <p:spPr bwMode="white">
          <a:xfrm>
            <a:off x="4674870" y="4382135"/>
            <a:ext cx="6798310" cy="196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2"/>
          <p:cNvSpPr/>
          <p:nvPr>
            <p:custDataLst>
              <p:tags r:id="rId7"/>
            </p:custDataLst>
          </p:nvPr>
        </p:nvSpPr>
        <p:spPr bwMode="white">
          <a:xfrm>
            <a:off x="628650" y="5255895"/>
            <a:ext cx="10862945" cy="131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32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06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22905" y="862330"/>
            <a:ext cx="290830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27768" y="2711538"/>
            <a:ext cx="2627702" cy="371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5553" y="3302329"/>
            <a:ext cx="980628" cy="362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00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1917" y="5244620"/>
            <a:ext cx="1018710" cy="371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11173" y="4063456"/>
            <a:ext cx="10625057" cy="371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7680" y="4509135"/>
            <a:ext cx="11448415" cy="51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95650" y="2600325"/>
            <a:ext cx="5600700" cy="1657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75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1750" y="1900555"/>
            <a:ext cx="475615" cy="302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38320" y="1661160"/>
            <a:ext cx="546100" cy="614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14235" y="1791335"/>
            <a:ext cx="460375" cy="39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89465" y="1805305"/>
            <a:ext cx="447675" cy="38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29080" y="3195320"/>
            <a:ext cx="631190" cy="37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40900" y="3185795"/>
            <a:ext cx="361950" cy="40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57851" y="3214565"/>
            <a:ext cx="409388" cy="285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63410" y="3060700"/>
            <a:ext cx="612140" cy="439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31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58049" y="2446869"/>
            <a:ext cx="685487" cy="639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19636" y="2446869"/>
            <a:ext cx="695008" cy="639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33090" y="2485032"/>
            <a:ext cx="580760" cy="591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13520" y="2542276"/>
            <a:ext cx="656925" cy="47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46347" y="2494573"/>
            <a:ext cx="675966" cy="524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54049" y="4183279"/>
            <a:ext cx="666446" cy="639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15438" y="4202361"/>
            <a:ext cx="647404" cy="610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91272" y="4211902"/>
            <a:ext cx="399867" cy="601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861057" y="4192820"/>
            <a:ext cx="590280" cy="629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620" y="4869725"/>
            <a:ext cx="11520000" cy="1863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>
            <p:custDataLst>
              <p:tags r:id="rId4"/>
            </p:custDataLst>
          </p:nvPr>
        </p:nvSpPr>
        <p:spPr bwMode="white">
          <a:xfrm>
            <a:off x="1884045" y="5641340"/>
            <a:ext cx="676275" cy="847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>
            <p:custDataLst>
              <p:tags r:id="rId5"/>
            </p:custDataLst>
          </p:nvPr>
        </p:nvSpPr>
        <p:spPr bwMode="white">
          <a:xfrm>
            <a:off x="3064510" y="5641340"/>
            <a:ext cx="638175" cy="671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4"/>
          <p:cNvSpPr/>
          <p:nvPr>
            <p:custDataLst>
              <p:tags r:id="rId6"/>
            </p:custDataLst>
          </p:nvPr>
        </p:nvSpPr>
        <p:spPr bwMode="white">
          <a:xfrm>
            <a:off x="4073669" y="5777755"/>
            <a:ext cx="542677" cy="544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50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>
            <p:custDataLst>
              <p:tags r:id="rId2"/>
            </p:custDataLst>
          </p:nvPr>
        </p:nvSpPr>
        <p:spPr bwMode="white">
          <a:xfrm>
            <a:off x="4979670" y="2307590"/>
            <a:ext cx="664845" cy="179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2"/>
          <p:cNvSpPr/>
          <p:nvPr>
            <p:custDataLst>
              <p:tags r:id="rId3"/>
            </p:custDataLst>
          </p:nvPr>
        </p:nvSpPr>
        <p:spPr bwMode="white">
          <a:xfrm>
            <a:off x="6959600" y="2276475"/>
            <a:ext cx="664845" cy="179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>
            <p:custDataLst>
              <p:tags r:id="rId4"/>
            </p:custDataLst>
          </p:nvPr>
        </p:nvSpPr>
        <p:spPr bwMode="white">
          <a:xfrm>
            <a:off x="5133340" y="3717290"/>
            <a:ext cx="664845" cy="179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>
            <p:custDataLst>
              <p:tags r:id="rId5"/>
            </p:custDataLst>
          </p:nvPr>
        </p:nvSpPr>
        <p:spPr bwMode="white">
          <a:xfrm>
            <a:off x="7752080" y="2996565"/>
            <a:ext cx="664845" cy="179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>
            <p:custDataLst>
              <p:tags r:id="rId6"/>
            </p:custDataLst>
          </p:nvPr>
        </p:nvSpPr>
        <p:spPr bwMode="white">
          <a:xfrm>
            <a:off x="8759825" y="3716655"/>
            <a:ext cx="664845" cy="179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82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14620" y="2296160"/>
            <a:ext cx="382905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99960" y="2327910"/>
            <a:ext cx="789940" cy="411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03740" y="2336800"/>
            <a:ext cx="808990" cy="393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24145" y="2867660"/>
            <a:ext cx="422275" cy="438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66000" y="2977515"/>
            <a:ext cx="657225" cy="37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03740" y="2899410"/>
            <a:ext cx="80899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15702" y="4530465"/>
            <a:ext cx="799735" cy="361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81421" y="4539991"/>
            <a:ext cx="809256" cy="352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56661" y="4530465"/>
            <a:ext cx="790214" cy="371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593818" y="4530465"/>
            <a:ext cx="809256" cy="361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015702" y="5130614"/>
            <a:ext cx="809256" cy="352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881421" y="5140140"/>
            <a:ext cx="809256" cy="342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737619" y="5130614"/>
            <a:ext cx="790214" cy="361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612859" y="5121087"/>
            <a:ext cx="799735" cy="371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73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38214" y="3169114"/>
            <a:ext cx="428429" cy="371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18181" y="3169114"/>
            <a:ext cx="428429" cy="371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3024" y="3759950"/>
            <a:ext cx="437950" cy="371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67173" y="3759950"/>
            <a:ext cx="428429" cy="371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08396" y="3759950"/>
            <a:ext cx="428429" cy="371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87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20033" y="4048359"/>
            <a:ext cx="1190082" cy="362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91206" y="5221391"/>
            <a:ext cx="1199603" cy="371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75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7619" y="2007329"/>
            <a:ext cx="418909" cy="362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29487" y="2016865"/>
            <a:ext cx="809256" cy="362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71768" y="2007329"/>
            <a:ext cx="790214" cy="362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85289" y="2016865"/>
            <a:ext cx="818776" cy="362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77619" y="3189765"/>
            <a:ext cx="3141818" cy="371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14115" y="3189765"/>
            <a:ext cx="1199603" cy="362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20.xml><?xml version="1.0" encoding="utf-8"?>
<p:tagLst xmlns:p="http://schemas.openxmlformats.org/presentationml/2006/main">
  <p:tag name="COMMONDATA" val="eyJoZGlkIjoiM2RlZjk2YWI1ZGQxMzYwMzg1MTY2NWU1Y2E3YTllMmU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2023-01-08T10:40:03Z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