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6" r:id="rId7"/>
    <p:sldId id="268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8" r:id="rId16"/>
    <p:sldId id="279" r:id="rId17"/>
    <p:sldId id="280" r:id="rId18"/>
    <p:sldId id="281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0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tags" Target="../tags/tag19.xml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image" Target="../media/image6.png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image" Target="../media/image8.png"/><Relationship Id="rId2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18.xml"/><Relationship Id="rId3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89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04396" y="834524"/>
            <a:ext cx="428429" cy="372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10247" y="1397604"/>
            <a:ext cx="428429" cy="372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33355" y="3067754"/>
            <a:ext cx="437950" cy="372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933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604000" y="3150400"/>
            <a:ext cx="123768" cy="1048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38611" y="4122560"/>
            <a:ext cx="190413" cy="1429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809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17785" y="2035461"/>
            <a:ext cx="123768" cy="285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10" y="576490"/>
            <a:ext cx="11520000" cy="4257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6695" y="4941480"/>
            <a:ext cx="11520000" cy="17194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8127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8446" y="3512354"/>
            <a:ext cx="428429" cy="37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66909" y="3512354"/>
            <a:ext cx="428429" cy="37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65454" y="4560678"/>
            <a:ext cx="428429" cy="3716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870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92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17" y="1369036"/>
            <a:ext cx="637884" cy="3531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1917" y="1884448"/>
            <a:ext cx="2580099" cy="372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2924816"/>
            <a:ext cx="3732099" cy="381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399860"/>
            <a:ext cx="7407074" cy="381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11173" y="834535"/>
            <a:ext cx="10625057" cy="372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11173" y="1359492"/>
            <a:ext cx="10625057" cy="372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2909" y="1884448"/>
            <a:ext cx="8673322" cy="3722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099404" y="2409404"/>
            <a:ext cx="3827305" cy="362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67075" y="2676525"/>
            <a:ext cx="5657850" cy="15049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483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3785" y="2179388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33355" y="2179388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94280" y="2179388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01388" y="3009237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66975" y="3009237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41884" y="3009237"/>
            <a:ext cx="371305" cy="3624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777355" y="3848624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18975" y="3848624"/>
            <a:ext cx="380826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489090" y="3848624"/>
            <a:ext cx="371305" cy="352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32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0429" y="2540503"/>
            <a:ext cx="685487" cy="552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39285" y="2510155"/>
            <a:ext cx="762635" cy="65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09719" y="2559566"/>
            <a:ext cx="533157" cy="505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3702" y="2521440"/>
            <a:ext cx="609322" cy="600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47075" y="2521585"/>
            <a:ext cx="676275" cy="6337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956165" y="2497455"/>
            <a:ext cx="617855" cy="6070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48365" y="2559685"/>
            <a:ext cx="659765" cy="643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95338" y="4313349"/>
            <a:ext cx="533157" cy="46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80694" y="4265692"/>
            <a:ext cx="628363" cy="590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699500" y="4256405"/>
            <a:ext cx="685800" cy="695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7" name="img_16777215" descr="2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4040" y="5025300"/>
            <a:ext cx="11520000" cy="1903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8" name="Rectangle 2"/>
          <p:cNvSpPr/>
          <p:nvPr>
            <p:custDataLst>
              <p:tags r:id="rId4"/>
            </p:custDataLst>
          </p:nvPr>
        </p:nvSpPr>
        <p:spPr bwMode="white">
          <a:xfrm>
            <a:off x="2884882" y="5895620"/>
            <a:ext cx="609322" cy="6120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3"/>
          <p:cNvSpPr/>
          <p:nvPr>
            <p:custDataLst>
              <p:tags r:id="rId5"/>
            </p:custDataLst>
          </p:nvPr>
        </p:nvSpPr>
        <p:spPr bwMode="white">
          <a:xfrm>
            <a:off x="7140618" y="5933876"/>
            <a:ext cx="666446" cy="506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0" name="Rectangle 4"/>
          <p:cNvSpPr/>
          <p:nvPr>
            <p:custDataLst>
              <p:tags r:id="rId6"/>
            </p:custDataLst>
          </p:nvPr>
        </p:nvSpPr>
        <p:spPr bwMode="white">
          <a:xfrm>
            <a:off x="9054271" y="5914748"/>
            <a:ext cx="666446" cy="526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bldLvl="0" animBg="1"/>
      <p:bldP spid="9" grpId="0" bldLvl="0" animBg="1"/>
      <p:bldP spid="10" grpId="0" bldLvl="0" animBg="1"/>
      <p:bldP spid="13" grpId="0" animBg="1"/>
      <p:bldP spid="14" grpId="0" animBg="1"/>
      <p:bldP spid="15" grpId="0" bldLvl="0" animBg="1"/>
      <p:bldP spid="18" grpId="0" bldLvl="0" animBg="1"/>
      <p:bldP spid="19" grpId="0" bldLvl="0" animBg="1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576490"/>
            <a:ext cx="11520000" cy="3193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39440" y="2426335"/>
            <a:ext cx="501015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100830" y="2426335"/>
            <a:ext cx="513080" cy="4591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32694" y="2502378"/>
            <a:ext cx="437950" cy="371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03801" y="2521446"/>
            <a:ext cx="428429" cy="3432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74605" y="2399665"/>
            <a:ext cx="551180" cy="486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00755" y="3119755"/>
            <a:ext cx="551180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4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805465"/>
            <a:ext cx="11520000" cy="27126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>
            <p:custDataLst>
              <p:tags r:id="rId4"/>
            </p:custDataLst>
          </p:nvPr>
        </p:nvSpPr>
        <p:spPr bwMode="white">
          <a:xfrm>
            <a:off x="1872615" y="5476875"/>
            <a:ext cx="509270" cy="421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>
            <p:custDataLst>
              <p:tags r:id="rId5"/>
            </p:custDataLst>
          </p:nvPr>
        </p:nvSpPr>
        <p:spPr bwMode="white">
          <a:xfrm>
            <a:off x="4205454" y="5467438"/>
            <a:ext cx="418909" cy="343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>
            <p:custDataLst>
              <p:tags r:id="rId6"/>
            </p:custDataLst>
          </p:nvPr>
        </p:nvSpPr>
        <p:spPr bwMode="white">
          <a:xfrm>
            <a:off x="7319010" y="5381625"/>
            <a:ext cx="554990" cy="53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5"/>
          <p:cNvSpPr/>
          <p:nvPr>
            <p:custDataLst>
              <p:tags r:id="rId7"/>
            </p:custDataLst>
          </p:nvPr>
        </p:nvSpPr>
        <p:spPr bwMode="white">
          <a:xfrm>
            <a:off x="10060661" y="5457887"/>
            <a:ext cx="409388" cy="36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7"/>
          <p:cNvSpPr/>
          <p:nvPr>
            <p:custDataLst>
              <p:tags r:id="rId8"/>
            </p:custDataLst>
          </p:nvPr>
        </p:nvSpPr>
        <p:spPr bwMode="white">
          <a:xfrm>
            <a:off x="1492250" y="6031230"/>
            <a:ext cx="497205" cy="433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8"/>
          <p:cNvSpPr/>
          <p:nvPr>
            <p:custDataLst>
              <p:tags r:id="rId9"/>
            </p:custDataLst>
          </p:nvPr>
        </p:nvSpPr>
        <p:spPr bwMode="white">
          <a:xfrm>
            <a:off x="4205454" y="6011878"/>
            <a:ext cx="418909" cy="362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9"/>
          <p:cNvSpPr/>
          <p:nvPr>
            <p:custDataLst>
              <p:tags r:id="rId10"/>
            </p:custDataLst>
          </p:nvPr>
        </p:nvSpPr>
        <p:spPr bwMode="white">
          <a:xfrm>
            <a:off x="6938010" y="5910580"/>
            <a:ext cx="558165" cy="580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10"/>
          <p:cNvSpPr/>
          <p:nvPr>
            <p:custDataLst>
              <p:tags r:id="rId11"/>
            </p:custDataLst>
          </p:nvPr>
        </p:nvSpPr>
        <p:spPr bwMode="white">
          <a:xfrm>
            <a:off x="10060661" y="6011878"/>
            <a:ext cx="418909" cy="372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7121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995008" y="2236657"/>
            <a:ext cx="409388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79570" y="2236657"/>
            <a:ext cx="418909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95008" y="2799442"/>
            <a:ext cx="409388" cy="36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479570" y="2808980"/>
            <a:ext cx="418909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47801" y="3925011"/>
            <a:ext cx="818776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003867" y="3925011"/>
            <a:ext cx="799735" cy="36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501265" y="4478020"/>
            <a:ext cx="908050" cy="422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47801" y="4487796"/>
            <a:ext cx="799735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03867" y="4478258"/>
            <a:ext cx="799735" cy="36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510776" y="5041042"/>
            <a:ext cx="799735" cy="36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738280" y="5050581"/>
            <a:ext cx="818776" cy="3529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003867" y="5031504"/>
            <a:ext cx="799735" cy="36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87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576760" y="2339810"/>
            <a:ext cx="428429" cy="37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36628" y="2901979"/>
            <a:ext cx="428429" cy="37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24429" y="3464148"/>
            <a:ext cx="428429" cy="37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73024" y="4026318"/>
            <a:ext cx="428429" cy="37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318380" y="4026318"/>
            <a:ext cx="428429" cy="37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3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8859" y="2877159"/>
            <a:ext cx="428429" cy="36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491074" y="2877159"/>
            <a:ext cx="1570909" cy="362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20033" y="3993919"/>
            <a:ext cx="1580429" cy="372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33421" y="4003464"/>
            <a:ext cx="799735" cy="3531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8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5795" y="4594770"/>
            <a:ext cx="11520000" cy="1763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>
            <p:custDataLst>
              <p:tags r:id="rId4"/>
            </p:custDataLst>
          </p:nvPr>
        </p:nvSpPr>
        <p:spPr bwMode="white">
          <a:xfrm>
            <a:off x="2042654" y="5824259"/>
            <a:ext cx="8540033" cy="37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4758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58446" y="1643742"/>
            <a:ext cx="418909" cy="38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90809" y="1653266"/>
            <a:ext cx="790214" cy="3618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1421" y="2205607"/>
            <a:ext cx="418909" cy="371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85487" y="1815159"/>
            <a:ext cx="3275107" cy="11999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29619" y="2757948"/>
            <a:ext cx="418909" cy="380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81421" y="2776994"/>
            <a:ext cx="799735" cy="352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1487" y="4195939"/>
            <a:ext cx="428429" cy="371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20.xml><?xml version="1.0" encoding="utf-8"?>
<p:tagLst xmlns:p="http://schemas.openxmlformats.org/presentationml/2006/main">
  <p:tag name="COMMONDATA" val="eyJoZGlkIjoiM2RlZjk2YWI1ZGQxMzYwMzg1MTY2NWU1Y2E3YTllMmU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2023-01-08T11:26:26Z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