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5" r:id="rId6"/>
    <p:sldId id="267" r:id="rId7"/>
    <p:sldId id="268" r:id="rId8"/>
    <p:sldId id="269" r:id="rId9"/>
    <p:sldId id="270" r:id="rId10"/>
    <p:sldId id="271" r:id="rId11"/>
    <p:sldId id="273" r:id="rId12"/>
    <p:sldId id="275" r:id="rId13"/>
    <p:sldId id="276" r:id="rId14"/>
    <p:sldId id="277" r:id="rId15"/>
    <p:sldId id="279" r:id="rId16"/>
    <p:sldId id="281" r:id="rId17"/>
    <p:sldId id="282" r:id="rId18"/>
    <p:sldId id="283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4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15.png"/><Relationship Id="rId2" Type="http://schemas.openxmlformats.org/officeDocument/2006/relationships/tags" Target="../tags/tag17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9.png"/><Relationship Id="rId2" Type="http://schemas.openxmlformats.org/officeDocument/2006/relationships/tags" Target="../tags/tag2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image" Target="../media/image21.png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20.png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image" Target="../media/image23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13.png"/><Relationship Id="rId2" Type="http://schemas.openxmlformats.org/officeDocument/2006/relationships/tags" Target="../tags/tag14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35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7465" y="1787525"/>
            <a:ext cx="390525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0049" y="1796978"/>
            <a:ext cx="390347" cy="324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3504" y="1796978"/>
            <a:ext cx="733090" cy="324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08396" y="1796978"/>
            <a:ext cx="399867" cy="324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3851" y="2426010"/>
            <a:ext cx="733090" cy="34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43669" y="2454603"/>
            <a:ext cx="723570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85884" y="2435541"/>
            <a:ext cx="752132" cy="324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72892" y="3074104"/>
            <a:ext cx="723570" cy="34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94280" y="3093165"/>
            <a:ext cx="380826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53851" y="3712666"/>
            <a:ext cx="752132" cy="34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62842" y="3722197"/>
            <a:ext cx="399867" cy="31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img_16777215" descr="1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4365535"/>
            <a:ext cx="11520000" cy="1372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>
            <p:custDataLst>
              <p:tags r:id="rId4"/>
            </p:custDataLst>
          </p:nvPr>
        </p:nvSpPr>
        <p:spPr bwMode="white">
          <a:xfrm>
            <a:off x="8444288" y="4651449"/>
            <a:ext cx="333223" cy="266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3"/>
          <p:cNvSpPr/>
          <p:nvPr>
            <p:custDataLst>
              <p:tags r:id="rId5"/>
            </p:custDataLst>
          </p:nvPr>
        </p:nvSpPr>
        <p:spPr bwMode="white">
          <a:xfrm>
            <a:off x="7130436" y="4994546"/>
            <a:ext cx="333223" cy="2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4"/>
          <p:cNvSpPr/>
          <p:nvPr>
            <p:custDataLst>
              <p:tags r:id="rId6"/>
            </p:custDataLst>
          </p:nvPr>
        </p:nvSpPr>
        <p:spPr bwMode="white">
          <a:xfrm>
            <a:off x="7882569" y="4994546"/>
            <a:ext cx="875900" cy="2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bldLvl="0" animBg="1"/>
      <p:bldP spid="16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70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40370" y="2637155"/>
            <a:ext cx="3114675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39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08570" y="405130"/>
            <a:ext cx="3083560" cy="1113155"/>
          </a:xfrm>
          <a:prstGeom prst="rect">
            <a:avLst/>
          </a:prstGeom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4944110" y="3489960"/>
            <a:ext cx="5759450" cy="27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>
            <p:custDataLst>
              <p:tags r:id="rId5"/>
            </p:custDataLst>
          </p:nvPr>
        </p:nvSpPr>
        <p:spPr bwMode="white">
          <a:xfrm>
            <a:off x="479425" y="4463415"/>
            <a:ext cx="5759450" cy="226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64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3"/>
            </p:custDataLst>
          </p:nvPr>
        </p:nvSpPr>
        <p:spPr bwMode="white">
          <a:xfrm>
            <a:off x="7623175" y="2533650"/>
            <a:ext cx="2903855" cy="20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5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430" y="2709455"/>
            <a:ext cx="11520000" cy="2275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>
            <p:custDataLst>
              <p:tags r:id="rId6"/>
            </p:custDataLst>
          </p:nvPr>
        </p:nvSpPr>
        <p:spPr bwMode="white">
          <a:xfrm>
            <a:off x="2982595" y="3683000"/>
            <a:ext cx="80073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>
            <p:custDataLst>
              <p:tags r:id="rId7"/>
            </p:custDataLst>
          </p:nvPr>
        </p:nvSpPr>
        <p:spPr bwMode="white">
          <a:xfrm>
            <a:off x="407670" y="3455035"/>
            <a:ext cx="5609590" cy="22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07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6905" y="1958975"/>
            <a:ext cx="1584960" cy="159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6859" y="1844801"/>
            <a:ext cx="2218314" cy="1753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2"/>
            </p:custDataLst>
          </p:nvPr>
        </p:nvSpPr>
        <p:spPr bwMode="white">
          <a:xfrm>
            <a:off x="1729740" y="1628775"/>
            <a:ext cx="1584960" cy="54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6" name="img_16777215" descr="17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820" y="4149000"/>
            <a:ext cx="11520000" cy="2030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5"/>
            </p:custDataLst>
          </p:nvPr>
        </p:nvSpPr>
        <p:spPr bwMode="white">
          <a:xfrm>
            <a:off x="3860844" y="4244310"/>
            <a:ext cx="428429" cy="371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6"/>
            </p:custDataLst>
          </p:nvPr>
        </p:nvSpPr>
        <p:spPr bwMode="white">
          <a:xfrm>
            <a:off x="8430762" y="4244310"/>
            <a:ext cx="428429" cy="371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7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38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2865781"/>
            <a:ext cx="8330578" cy="37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11275" y="2169795"/>
            <a:ext cx="10689590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19450" y="2590800"/>
            <a:ext cx="57531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17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1670" y="1704340"/>
            <a:ext cx="285115" cy="34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55035" y="1708785"/>
            <a:ext cx="316230" cy="37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40400" y="1696720"/>
            <a:ext cx="339090" cy="38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82280" y="1706245"/>
            <a:ext cx="237490" cy="38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24695" y="1708785"/>
            <a:ext cx="259715" cy="37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45510" y="2352040"/>
            <a:ext cx="350520" cy="4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26560" y="2388870"/>
            <a:ext cx="294005" cy="31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68975" y="2366645"/>
            <a:ext cx="294005" cy="37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96120" y="2357120"/>
            <a:ext cx="304800" cy="37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016160"/>
            <a:ext cx="11520000" cy="2125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>
            <p:custDataLst>
              <p:tags r:id="rId4"/>
            </p:custDataLst>
          </p:nvPr>
        </p:nvSpPr>
        <p:spPr bwMode="white">
          <a:xfrm>
            <a:off x="2139471" y="4169213"/>
            <a:ext cx="352264" cy="323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>
            <p:custDataLst>
              <p:tags r:id="rId5"/>
            </p:custDataLst>
          </p:nvPr>
        </p:nvSpPr>
        <p:spPr bwMode="white">
          <a:xfrm>
            <a:off x="5785884" y="4169213"/>
            <a:ext cx="342743" cy="323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>
            <p:custDataLst>
              <p:tags r:id="rId6"/>
            </p:custDataLst>
          </p:nvPr>
        </p:nvSpPr>
        <p:spPr bwMode="white">
          <a:xfrm>
            <a:off x="9070512" y="4188271"/>
            <a:ext cx="333223" cy="304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>
            <p:custDataLst>
              <p:tags r:id="rId7"/>
            </p:custDataLst>
          </p:nvPr>
        </p:nvSpPr>
        <p:spPr bwMode="white">
          <a:xfrm>
            <a:off x="2939206" y="4798151"/>
            <a:ext cx="342743" cy="323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6"/>
          <p:cNvSpPr/>
          <p:nvPr>
            <p:custDataLst>
              <p:tags r:id="rId8"/>
            </p:custDataLst>
          </p:nvPr>
        </p:nvSpPr>
        <p:spPr bwMode="white">
          <a:xfrm>
            <a:off x="6499933" y="4798151"/>
            <a:ext cx="352264" cy="323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7"/>
          <p:cNvSpPr/>
          <p:nvPr>
            <p:custDataLst>
              <p:tags r:id="rId9"/>
            </p:custDataLst>
          </p:nvPr>
        </p:nvSpPr>
        <p:spPr bwMode="white">
          <a:xfrm>
            <a:off x="9260925" y="4798151"/>
            <a:ext cx="342743" cy="323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55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965" y="2120900"/>
            <a:ext cx="581025" cy="53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91603" y="2101994"/>
            <a:ext cx="552198" cy="495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33685" y="2073401"/>
            <a:ext cx="590280" cy="562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6925" y="2092463"/>
            <a:ext cx="599801" cy="524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61388" y="2121056"/>
            <a:ext cx="571239" cy="467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15966" y="3550706"/>
            <a:ext cx="533157" cy="428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25024" y="3522113"/>
            <a:ext cx="561719" cy="44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58049" y="3512582"/>
            <a:ext cx="428429" cy="495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14446" y="3522113"/>
            <a:ext cx="580760" cy="457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71107" y="3560237"/>
            <a:ext cx="599801" cy="400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174909" y="3483989"/>
            <a:ext cx="599801" cy="562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4437290"/>
            <a:ext cx="11520000" cy="1461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3"/>
          <p:cNvSpPr/>
          <p:nvPr>
            <p:custDataLst>
              <p:tags r:id="rId4"/>
            </p:custDataLst>
          </p:nvPr>
        </p:nvSpPr>
        <p:spPr bwMode="white">
          <a:xfrm>
            <a:off x="1665577" y="5077498"/>
            <a:ext cx="571239" cy="46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4"/>
          <p:cNvSpPr/>
          <p:nvPr>
            <p:custDataLst>
              <p:tags r:id="rId5"/>
            </p:custDataLst>
          </p:nvPr>
        </p:nvSpPr>
        <p:spPr bwMode="white">
          <a:xfrm>
            <a:off x="2550795" y="4975860"/>
            <a:ext cx="558165" cy="61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15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0730" y="2825750"/>
            <a:ext cx="1009015" cy="61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3504" y="2978431"/>
            <a:ext cx="1009190" cy="285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89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0429" y="1691277"/>
            <a:ext cx="723570" cy="323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14842" y="1691277"/>
            <a:ext cx="752132" cy="333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8776" y="1681755"/>
            <a:ext cx="752132" cy="34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32231" y="1691277"/>
            <a:ext cx="714049" cy="333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20429" y="2319751"/>
            <a:ext cx="742611" cy="333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14842" y="2310228"/>
            <a:ext cx="752132" cy="34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18776" y="2310228"/>
            <a:ext cx="752132" cy="34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13190" y="2310228"/>
            <a:ext cx="752132" cy="34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70776" y="3843323"/>
            <a:ext cx="399867" cy="352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17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6049" y="920221"/>
            <a:ext cx="399867" cy="3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92275" y="2807970"/>
            <a:ext cx="400050" cy="3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54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1315" y="2365375"/>
            <a:ext cx="581025" cy="69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9920" y="2373630"/>
            <a:ext cx="609600" cy="71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7450" y="2374900"/>
            <a:ext cx="571500" cy="69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7930" y="3510280"/>
            <a:ext cx="600075" cy="68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63650" y="4632960"/>
            <a:ext cx="552450" cy="69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8840" y="4632960"/>
            <a:ext cx="552450" cy="69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8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6512" y="1960680"/>
            <a:ext cx="1694677" cy="1278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4000" y="1960680"/>
            <a:ext cx="1694677" cy="1985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6033" y="3201360"/>
            <a:ext cx="1685157" cy="753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210" y="4509045"/>
            <a:ext cx="11520000" cy="1251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6351482" y="4604563"/>
            <a:ext cx="761652" cy="343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5"/>
            </p:custDataLst>
          </p:nvPr>
        </p:nvSpPr>
        <p:spPr bwMode="white">
          <a:xfrm>
            <a:off x="2800276" y="5254091"/>
            <a:ext cx="761652" cy="324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COMMONDATA" val="eyJoZGlkIjoiM2RlZjk2YWI1ZGQxMzYwMzg1MTY2NWU1Y2E3YTllMmU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2023-01-08T10:23:26Z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