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33570" y="3172460"/>
            <a:ext cx="33242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100" y="2150110"/>
            <a:ext cx="967930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4214" y="2967628"/>
            <a:ext cx="1132958" cy="35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1272" y="2967628"/>
            <a:ext cx="1132958" cy="35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4105" y="3394710"/>
            <a:ext cx="113284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92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682953"/>
            <a:ext cx="9263603" cy="5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4245693"/>
            <a:ext cx="5122115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553" y="2950383"/>
            <a:ext cx="542677" cy="53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1537" y="3017103"/>
            <a:ext cx="580760" cy="4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0805" y="3007360"/>
            <a:ext cx="52387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985" y="3007360"/>
            <a:ext cx="81851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033" y="4075106"/>
            <a:ext cx="590280" cy="5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1057" y="4065574"/>
            <a:ext cx="580760" cy="48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9801" y="4075106"/>
            <a:ext cx="590280" cy="53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0909" y="4065574"/>
            <a:ext cx="485553" cy="5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37289" y="4141827"/>
            <a:ext cx="542677" cy="4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70415" y="3952240"/>
            <a:ext cx="509270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795" y="5025300"/>
            <a:ext cx="11520000" cy="16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>
            <p:custDataLst>
              <p:tags r:id="rId4"/>
            </p:custDataLst>
          </p:nvPr>
        </p:nvSpPr>
        <p:spPr bwMode="white">
          <a:xfrm>
            <a:off x="6460241" y="6002033"/>
            <a:ext cx="399867" cy="34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2023-01-09T14:06:04Z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