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6" r:id="rId6"/>
    <p:sldId id="267" r:id="rId7"/>
    <p:sldId id="268" r:id="rId8"/>
    <p:sldId id="269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6.png"/><Relationship Id="rId2" Type="http://schemas.openxmlformats.org/officeDocument/2006/relationships/tags" Target="../tags/tag5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81525" y="2043430"/>
            <a:ext cx="3028950" cy="904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34105" y="3124200"/>
            <a:ext cx="5067300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60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10710" y="2159507"/>
            <a:ext cx="352264" cy="333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18049" y="2159507"/>
            <a:ext cx="352264" cy="333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96000" y="2979358"/>
            <a:ext cx="361785" cy="333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42016" y="2979358"/>
            <a:ext cx="352264" cy="333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86413" y="3808743"/>
            <a:ext cx="342743" cy="324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13586" y="3799210"/>
            <a:ext cx="352264" cy="343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2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092485"/>
            <a:ext cx="11520000" cy="2594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3"/>
          <p:cNvSpPr/>
          <p:nvPr>
            <p:custDataLst>
              <p:tags r:id="rId4"/>
            </p:custDataLst>
          </p:nvPr>
        </p:nvSpPr>
        <p:spPr bwMode="white">
          <a:xfrm>
            <a:off x="1320694" y="5771196"/>
            <a:ext cx="656925" cy="476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>
            <p:custDataLst>
              <p:tags r:id="rId5"/>
            </p:custDataLst>
          </p:nvPr>
        </p:nvSpPr>
        <p:spPr bwMode="white">
          <a:xfrm>
            <a:off x="2225157" y="5771196"/>
            <a:ext cx="647404" cy="476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>
            <p:custDataLst>
              <p:tags r:id="rId6"/>
            </p:custDataLst>
          </p:nvPr>
        </p:nvSpPr>
        <p:spPr bwMode="white">
          <a:xfrm>
            <a:off x="3710380" y="5723505"/>
            <a:ext cx="590280" cy="591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6"/>
          <p:cNvSpPr/>
          <p:nvPr>
            <p:custDataLst>
              <p:tags r:id="rId7"/>
            </p:custDataLst>
          </p:nvPr>
        </p:nvSpPr>
        <p:spPr bwMode="white">
          <a:xfrm>
            <a:off x="4633595" y="5626100"/>
            <a:ext cx="571500" cy="803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7"/>
          <p:cNvSpPr/>
          <p:nvPr>
            <p:custDataLst>
              <p:tags r:id="rId8"/>
            </p:custDataLst>
          </p:nvPr>
        </p:nvSpPr>
        <p:spPr bwMode="white">
          <a:xfrm>
            <a:off x="7880429" y="5761657"/>
            <a:ext cx="637884" cy="495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8"/>
          <p:cNvSpPr/>
          <p:nvPr>
            <p:custDataLst>
              <p:tags r:id="rId9"/>
            </p:custDataLst>
          </p:nvPr>
        </p:nvSpPr>
        <p:spPr bwMode="white">
          <a:xfrm>
            <a:off x="10060661" y="5761657"/>
            <a:ext cx="628363" cy="515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729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04175" y="1824990"/>
            <a:ext cx="409575" cy="509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94140" y="1884045"/>
            <a:ext cx="123825" cy="382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52661" y="2780848"/>
            <a:ext cx="409388" cy="343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75504" y="2780848"/>
            <a:ext cx="399867" cy="343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99008" y="2780848"/>
            <a:ext cx="238016" cy="333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47537" y="3649075"/>
            <a:ext cx="409388" cy="353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99471" y="3897140"/>
            <a:ext cx="123768" cy="95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270115" y="3858977"/>
            <a:ext cx="190413" cy="133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98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19830" y="2537460"/>
            <a:ext cx="506730" cy="427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89415" y="2537460"/>
            <a:ext cx="506730" cy="427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19900" y="3241100"/>
            <a:ext cx="409388" cy="353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51272" y="3241100"/>
            <a:ext cx="409388" cy="353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93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7619" y="3402897"/>
            <a:ext cx="209454" cy="248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53123" y="3412445"/>
            <a:ext cx="238016" cy="238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28561" y="3402897"/>
            <a:ext cx="228495" cy="248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65851" y="3412445"/>
            <a:ext cx="218975" cy="238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98479" y="3412445"/>
            <a:ext cx="161851" cy="238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M2RlZjk2YWI1ZGQxMzYwMzg1MTY2NWU1Y2E3YTllMmUifQ==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2023-01-09T14:03:14Z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