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4" r:id="rId5"/>
    <p:sldId id="265" r:id="rId6"/>
    <p:sldId id="267" r:id="rId7"/>
    <p:sldId id="269" r:id="rId8"/>
    <p:sldId id="270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0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7.png"/><Relationship Id="rId2" Type="http://schemas.openxmlformats.org/officeDocument/2006/relationships/tags" Target="../tags/tag5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Relationship Id="rId3" Type="http://schemas.openxmlformats.org/officeDocument/2006/relationships/image" Target="../media/image9.png"/><Relationship Id="rId2" Type="http://schemas.openxmlformats.org/officeDocument/2006/relationships/tags" Target="../tags/tag8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581525" y="2043430"/>
            <a:ext cx="3028950" cy="9048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366895" y="3196590"/>
            <a:ext cx="3314700" cy="895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103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82700" y="1727200"/>
            <a:ext cx="468630" cy="369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47365" y="1736725"/>
            <a:ext cx="316865" cy="368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57520" y="1829141"/>
            <a:ext cx="95206" cy="258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71335" y="1763395"/>
            <a:ext cx="657225" cy="391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765540" y="1794510"/>
            <a:ext cx="495300" cy="302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212705" y="1763395"/>
            <a:ext cx="593090" cy="391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833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9190" y="2418216"/>
            <a:ext cx="590280" cy="448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032099" y="2418216"/>
            <a:ext cx="533157" cy="391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927041" y="2332351"/>
            <a:ext cx="552198" cy="591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11173" y="3944702"/>
            <a:ext cx="552198" cy="505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96595" y="3925621"/>
            <a:ext cx="580760" cy="591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67480" y="3921125"/>
            <a:ext cx="638175" cy="609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51867" y="3925621"/>
            <a:ext cx="590280" cy="581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880099" y="3925621"/>
            <a:ext cx="599801" cy="581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1" name="img_16777215" descr="3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620" y="4869090"/>
            <a:ext cx="11520000" cy="16828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/>
          <p:cNvSpPr/>
          <p:nvPr>
            <p:custDataLst>
              <p:tags r:id="rId4"/>
            </p:custDataLst>
          </p:nvPr>
        </p:nvSpPr>
        <p:spPr bwMode="white">
          <a:xfrm>
            <a:off x="1274595" y="5624453"/>
            <a:ext cx="504595" cy="487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3"/>
          <p:cNvSpPr/>
          <p:nvPr>
            <p:custDataLst>
              <p:tags r:id="rId5"/>
            </p:custDataLst>
          </p:nvPr>
        </p:nvSpPr>
        <p:spPr bwMode="white">
          <a:xfrm>
            <a:off x="4330727" y="5662699"/>
            <a:ext cx="590280" cy="449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bldLvl="0" animBg="1"/>
      <p:bldP spid="9" grpId="0" animBg="1"/>
      <p:bldP spid="10" grpId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974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5768" y="2502630"/>
            <a:ext cx="418909" cy="343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81950" y="2512163"/>
            <a:ext cx="409388" cy="333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28958" y="2502630"/>
            <a:ext cx="390347" cy="343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18710" y="2493097"/>
            <a:ext cx="380826" cy="352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794413" y="2502630"/>
            <a:ext cx="390347" cy="343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993685" y="2502630"/>
            <a:ext cx="399867" cy="343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5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159670"/>
            <a:ext cx="11520000" cy="29367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>
            <p:custDataLst>
              <p:tags r:id="rId4"/>
            </p:custDataLst>
          </p:nvPr>
        </p:nvSpPr>
        <p:spPr bwMode="white">
          <a:xfrm>
            <a:off x="7489190" y="4240530"/>
            <a:ext cx="544830" cy="433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160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72280" y="872490"/>
            <a:ext cx="770890" cy="421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COMMONDATA" val="eyJoZGlkIjoiM2RlZjk2YWI1ZGQxMzYwMzg1MTY2NWU1Y2E3YTllMmUifQ==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9</cp:revision>
  <dcterms:created xsi:type="dcterms:W3CDTF">2022-11-08T02:00:00Z</dcterms:created>
  <dcterms:modified xsi:type="dcterms:W3CDTF">2023-01-09T14:01:05Z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