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47135" y="3378200"/>
            <a:ext cx="44100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0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75" y="692695"/>
            <a:ext cx="11520000" cy="351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>
            <p:custDataLst>
              <p:tags r:id="rId2"/>
            </p:custDataLst>
          </p:nvPr>
        </p:nvSpPr>
        <p:spPr bwMode="white">
          <a:xfrm>
            <a:off x="1558925" y="3190240"/>
            <a:ext cx="10018395" cy="10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>
            <p:custDataLst>
              <p:tags r:id="rId3"/>
            </p:custDataLst>
          </p:nvPr>
        </p:nvSpPr>
        <p:spPr bwMode="white">
          <a:xfrm>
            <a:off x="622935" y="4149090"/>
            <a:ext cx="10018395" cy="10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7195" y="848360"/>
            <a:ext cx="31877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2347" y="1425883"/>
            <a:ext cx="409388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2735" y="3118485"/>
            <a:ext cx="113284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6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19" y="5262844"/>
            <a:ext cx="3075173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3510468"/>
            <a:ext cx="3237024" cy="35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5" y="4527550"/>
            <a:ext cx="483679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198" y="4091418"/>
            <a:ext cx="7454677" cy="35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040" y="2787015"/>
            <a:ext cx="670242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1074" y="3510468"/>
            <a:ext cx="4065322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0760" y="4620895"/>
            <a:ext cx="586486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65719" y="3681896"/>
            <a:ext cx="171371" cy="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