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6" r:id="rId6"/>
    <p:sldId id="268" r:id="rId7"/>
    <p:sldId id="269" r:id="rId8"/>
    <p:sldId id="270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81525" y="2043430"/>
            <a:ext cx="3028950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6870" y="3267710"/>
            <a:ext cx="3857625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27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3239" y="2248052"/>
            <a:ext cx="361785" cy="334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38082" y="2248052"/>
            <a:ext cx="352264" cy="334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89024" y="2248052"/>
            <a:ext cx="361785" cy="334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72826" y="3164884"/>
            <a:ext cx="361785" cy="324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80958" y="3155333"/>
            <a:ext cx="352264" cy="334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79636" y="3155333"/>
            <a:ext cx="352264" cy="334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590200"/>
            <a:ext cx="11520000" cy="2800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>
            <p:custDataLst>
              <p:tags r:id="rId4"/>
            </p:custDataLst>
          </p:nvPr>
        </p:nvSpPr>
        <p:spPr bwMode="white">
          <a:xfrm>
            <a:off x="1358776" y="5447741"/>
            <a:ext cx="542677" cy="352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>
            <p:custDataLst>
              <p:tags r:id="rId5"/>
            </p:custDataLst>
          </p:nvPr>
        </p:nvSpPr>
        <p:spPr bwMode="white">
          <a:xfrm>
            <a:off x="2310842" y="5362009"/>
            <a:ext cx="533157" cy="504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>
            <p:custDataLst>
              <p:tags r:id="rId6"/>
            </p:custDataLst>
          </p:nvPr>
        </p:nvSpPr>
        <p:spPr bwMode="white">
          <a:xfrm>
            <a:off x="4481830" y="5293360"/>
            <a:ext cx="542925" cy="651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>
            <p:custDataLst>
              <p:tags r:id="rId7"/>
            </p:custDataLst>
          </p:nvPr>
        </p:nvSpPr>
        <p:spPr bwMode="white">
          <a:xfrm>
            <a:off x="5366975" y="5362009"/>
            <a:ext cx="590280" cy="48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>
            <p:custDataLst>
              <p:tags r:id="rId8"/>
            </p:custDataLst>
          </p:nvPr>
        </p:nvSpPr>
        <p:spPr bwMode="white">
          <a:xfrm>
            <a:off x="9917851" y="5362009"/>
            <a:ext cx="552198" cy="504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719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33745" y="1875790"/>
            <a:ext cx="1485265" cy="51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79915" y="1875790"/>
            <a:ext cx="1466215" cy="51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00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23710" y="2263140"/>
            <a:ext cx="2694305" cy="46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20363" y="2491809"/>
            <a:ext cx="2370644" cy="1657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37985" y="3510915"/>
            <a:ext cx="2922905" cy="361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>
            <p:custDataLst>
              <p:tags r:id="rId2"/>
            </p:custDataLst>
          </p:nvPr>
        </p:nvSpPr>
        <p:spPr bwMode="white">
          <a:xfrm>
            <a:off x="7675245" y="2605405"/>
            <a:ext cx="1826260" cy="46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>
            <p:custDataLst>
              <p:tags r:id="rId3"/>
            </p:custDataLst>
          </p:nvPr>
        </p:nvSpPr>
        <p:spPr bwMode="white">
          <a:xfrm>
            <a:off x="7895590" y="3789045"/>
            <a:ext cx="1826260" cy="46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08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41870" y="1099185"/>
            <a:ext cx="496570" cy="55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07625" y="1099185"/>
            <a:ext cx="496570" cy="55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文本框 4"/>
          <p:cNvSpPr txBox="1"/>
          <p:nvPr/>
        </p:nvSpPr>
        <p:spPr>
          <a:xfrm>
            <a:off x="9393555" y="50387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M2RlZjk2YWI1ZGQxMzYwMzg1MTY2NWU1Y2E3YTllMmU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2023-01-09T13:58:14Z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