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2970" y="3406775"/>
            <a:ext cx="51625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3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764450"/>
            <a:ext cx="11520000" cy="464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9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0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985" y="3716565"/>
            <a:ext cx="11520000" cy="1901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5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