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205355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86200" y="3373120"/>
            <a:ext cx="44196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44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>
            <p:custDataLst>
              <p:tags r:id="rId2"/>
            </p:custDataLst>
          </p:nvPr>
        </p:nvSpPr>
        <p:spPr bwMode="white">
          <a:xfrm>
            <a:off x="1991360" y="2060575"/>
            <a:ext cx="779145" cy="21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>
            <p:custDataLst>
              <p:tags r:id="rId3"/>
            </p:custDataLst>
          </p:nvPr>
        </p:nvSpPr>
        <p:spPr bwMode="white">
          <a:xfrm>
            <a:off x="5663565" y="2060575"/>
            <a:ext cx="779145" cy="21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>
            <p:custDataLst>
              <p:tags r:id="rId4"/>
            </p:custDataLst>
          </p:nvPr>
        </p:nvSpPr>
        <p:spPr bwMode="white">
          <a:xfrm>
            <a:off x="9479915" y="2106295"/>
            <a:ext cx="779145" cy="21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5"/>
            </p:custDataLst>
          </p:nvPr>
        </p:nvSpPr>
        <p:spPr bwMode="white">
          <a:xfrm>
            <a:off x="2927350" y="2708910"/>
            <a:ext cx="1026795" cy="23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6"/>
            </p:custDataLst>
          </p:nvPr>
        </p:nvSpPr>
        <p:spPr bwMode="white">
          <a:xfrm>
            <a:off x="6598285" y="2708910"/>
            <a:ext cx="852805" cy="16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7"/>
            </p:custDataLst>
          </p:nvPr>
        </p:nvSpPr>
        <p:spPr bwMode="white">
          <a:xfrm>
            <a:off x="10055860" y="2708910"/>
            <a:ext cx="1242695" cy="18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4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3160" y="2204720"/>
            <a:ext cx="588645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4670" y="2230120"/>
            <a:ext cx="59055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2325" y="2232660"/>
            <a:ext cx="61912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17480" y="2252980"/>
            <a:ext cx="628650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0325" y="3802380"/>
            <a:ext cx="63817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72715" y="3792220"/>
            <a:ext cx="51435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38855" y="3756660"/>
            <a:ext cx="581025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6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727" y="3827159"/>
            <a:ext cx="380826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6132" y="3827159"/>
            <a:ext cx="380826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975" y="3827159"/>
            <a:ext cx="380826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2611" y="3827159"/>
            <a:ext cx="380826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51537" y="3827159"/>
            <a:ext cx="380826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12859" y="3827159"/>
            <a:ext cx="380826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2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4942" y="1788918"/>
            <a:ext cx="399867" cy="33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9206" y="1779374"/>
            <a:ext cx="409388" cy="34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2399728"/>
            <a:ext cx="399867" cy="3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0644" y="2390184"/>
            <a:ext cx="399867" cy="3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6644" y="2399728"/>
            <a:ext cx="409388" cy="3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1867" y="2409272"/>
            <a:ext cx="371305" cy="31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3008" y="1796095"/>
            <a:ext cx="780694" cy="34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36363" y="1805618"/>
            <a:ext cx="409388" cy="33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190" y="2424611"/>
            <a:ext cx="390347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5421" y="2415088"/>
            <a:ext cx="780694" cy="34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5057" y="2405565"/>
            <a:ext cx="790214" cy="34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39669" y="3005512"/>
            <a:ext cx="2227834" cy="35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4297" y="3614981"/>
            <a:ext cx="399867" cy="35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