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1675" y="2205355"/>
            <a:ext cx="30289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86125" y="3420745"/>
            <a:ext cx="56197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75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3239" y="2017608"/>
            <a:ext cx="352264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8561" y="2017608"/>
            <a:ext cx="352264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89490" y="2026920"/>
            <a:ext cx="367665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0265" y="2723515"/>
            <a:ext cx="367665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7110" y="2723515"/>
            <a:ext cx="367665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08515" y="2733040"/>
            <a:ext cx="367665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47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0446" y="2312243"/>
            <a:ext cx="628363" cy="49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1652" y="2283640"/>
            <a:ext cx="637884" cy="55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51074" y="2302709"/>
            <a:ext cx="618842" cy="51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74578" y="2293175"/>
            <a:ext cx="609322" cy="533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6510" y="3876040"/>
            <a:ext cx="619125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9190" y="3866350"/>
            <a:ext cx="485553" cy="47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2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462" y="2724647"/>
            <a:ext cx="409388" cy="35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4214" y="2724647"/>
            <a:ext cx="409388" cy="35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3966" y="2724647"/>
            <a:ext cx="409388" cy="35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04198" y="2724647"/>
            <a:ext cx="409388" cy="35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03471" y="2724647"/>
            <a:ext cx="399867" cy="35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74935"/>
            <a:ext cx="11520000" cy="279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8194675" y="4423410"/>
            <a:ext cx="46609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7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181" y="4338944"/>
            <a:ext cx="409388" cy="35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9487" y="4338944"/>
            <a:ext cx="399867" cy="35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6016" y="4338944"/>
            <a:ext cx="409388" cy="35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9322" y="4338944"/>
            <a:ext cx="409388" cy="35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75371" y="4338944"/>
            <a:ext cx="409388" cy="35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84165" y="4338944"/>
            <a:ext cx="409388" cy="35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