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70" r:id="rId9"/>
    <p:sldId id="271" r:id="rId10"/>
    <p:sldId id="272" r:id="rId11"/>
    <p:sldId id="27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90925" y="2345055"/>
            <a:ext cx="50101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4090" y="3463925"/>
            <a:ext cx="50196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3728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365535"/>
            <a:ext cx="11520000" cy="225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26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72650"/>
            <a:ext cx="11520000" cy="2157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7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306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85" y="3573055"/>
            <a:ext cx="11520000" cy="302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