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9" r:id="rId8"/>
    <p:sldId id="270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90925" y="2416810"/>
            <a:ext cx="501015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85615" y="3497580"/>
            <a:ext cx="34766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75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7355" y="2005303"/>
            <a:ext cx="352264" cy="34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7735" y="2014824"/>
            <a:ext cx="352264" cy="33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37024" y="2005303"/>
            <a:ext cx="352264" cy="33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8512" y="2681278"/>
            <a:ext cx="352264" cy="34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0545" y="2681278"/>
            <a:ext cx="352264" cy="34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51365" y="2680970"/>
            <a:ext cx="429895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06115" y="3357252"/>
            <a:ext cx="352264" cy="33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76561" y="4033226"/>
            <a:ext cx="361785" cy="33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2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6876" y="2263388"/>
            <a:ext cx="637884" cy="4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80231" y="2444403"/>
            <a:ext cx="561719" cy="1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75173" y="2263388"/>
            <a:ext cx="599801" cy="4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090" y="3949684"/>
            <a:ext cx="561719" cy="10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8033" y="3759142"/>
            <a:ext cx="609322" cy="4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53388" y="3740088"/>
            <a:ext cx="599801" cy="485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7851" y="3730561"/>
            <a:ext cx="609322" cy="52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70710" y="1691929"/>
            <a:ext cx="390347" cy="31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98677" y="2282710"/>
            <a:ext cx="390347" cy="32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0479" y="2873491"/>
            <a:ext cx="380826" cy="32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18445"/>
            <a:ext cx="11520000" cy="2078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1444462" y="5110917"/>
            <a:ext cx="780694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>
            <p:custDataLst>
              <p:tags r:id="rId5"/>
            </p:custDataLst>
          </p:nvPr>
        </p:nvSpPr>
        <p:spPr bwMode="white">
          <a:xfrm>
            <a:off x="3643630" y="4999990"/>
            <a:ext cx="761365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6"/>
            </p:custDataLst>
          </p:nvPr>
        </p:nvSpPr>
        <p:spPr bwMode="white">
          <a:xfrm>
            <a:off x="5823966" y="5110917"/>
            <a:ext cx="771173" cy="34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51603" y="1721277"/>
            <a:ext cx="399867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5438" y="3618936"/>
            <a:ext cx="409388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1289" y="3618936"/>
            <a:ext cx="409388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