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7" r:id="rId7"/>
    <p:sldId id="268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90925" y="2273300"/>
            <a:ext cx="501015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18610" y="3425825"/>
            <a:ext cx="366712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27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132" y="1857539"/>
            <a:ext cx="390347" cy="258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96565" y="1687195"/>
            <a:ext cx="741045" cy="51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6460" y="1674495"/>
            <a:ext cx="677545" cy="50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33185" y="1776095"/>
            <a:ext cx="607060" cy="42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51867" y="1857539"/>
            <a:ext cx="390347" cy="258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84715" y="1718945"/>
            <a:ext cx="491490" cy="40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98413" y="1857539"/>
            <a:ext cx="409388" cy="267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bldLvl="0" animBg="1"/>
      <p:bldP spid="8" grpId="0" animBg="1"/>
      <p:bldP spid="9" grpId="0" bldLvl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24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3590" y="2396490"/>
            <a:ext cx="638175" cy="633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9735" y="2444138"/>
            <a:ext cx="504595" cy="4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37553" y="2434613"/>
            <a:ext cx="637884" cy="485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9057" y="4101598"/>
            <a:ext cx="514115" cy="419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83840" y="4034790"/>
            <a:ext cx="650875" cy="626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94214" y="4254008"/>
            <a:ext cx="561719" cy="104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89157" y="4015867"/>
            <a:ext cx="599801" cy="58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93619" y="4015867"/>
            <a:ext cx="609322" cy="58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130" y="4796700"/>
            <a:ext cx="11520000" cy="1682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>
            <p:custDataLst>
              <p:tags r:id="rId4"/>
            </p:custDataLst>
          </p:nvPr>
        </p:nvSpPr>
        <p:spPr bwMode="white">
          <a:xfrm>
            <a:off x="1427625" y="5599871"/>
            <a:ext cx="542677" cy="545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10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76445" y="2911475"/>
            <a:ext cx="1113790" cy="41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76099" y="2970998"/>
            <a:ext cx="1123438" cy="35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95801" y="3657744"/>
            <a:ext cx="1094876" cy="34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85619" y="3657744"/>
            <a:ext cx="1113917" cy="34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54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09388" y="2046268"/>
            <a:ext cx="2275438" cy="210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2023-01-09T13:30:15Z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