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7" r:id="rId7"/>
    <p:sldId id="268" r:id="rId8"/>
    <p:sldId id="269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7.png"/><Relationship Id="rId2" Type="http://schemas.openxmlformats.org/officeDocument/2006/relationships/tags" Target="../tags/tag5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581400" y="1818640"/>
            <a:ext cx="5029200" cy="923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23335" y="3086100"/>
            <a:ext cx="4257675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946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27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2561" y="1809743"/>
            <a:ext cx="3541685" cy="7647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3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944405"/>
            <a:ext cx="11520000" cy="26686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>
            <p:custDataLst>
              <p:tags r:id="rId4"/>
            </p:custDataLst>
          </p:nvPr>
        </p:nvSpPr>
        <p:spPr bwMode="white">
          <a:xfrm>
            <a:off x="3262630" y="4402455"/>
            <a:ext cx="543560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>
            <p:custDataLst>
              <p:tags r:id="rId5"/>
            </p:custDataLst>
          </p:nvPr>
        </p:nvSpPr>
        <p:spPr bwMode="white">
          <a:xfrm>
            <a:off x="7319010" y="4402455"/>
            <a:ext cx="543560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>
            <p:custDataLst>
              <p:tags r:id="rId6"/>
            </p:custDataLst>
          </p:nvPr>
        </p:nvSpPr>
        <p:spPr bwMode="white">
          <a:xfrm>
            <a:off x="1349375" y="5088890"/>
            <a:ext cx="543560" cy="506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69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3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9140" y="1111298"/>
            <a:ext cx="123768" cy="104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1550315"/>
            <a:ext cx="9568264" cy="35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63570" y="863157"/>
            <a:ext cx="8463867" cy="35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08330" y="863157"/>
            <a:ext cx="1475702" cy="35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32033" y="1559859"/>
            <a:ext cx="1161520" cy="343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1917" y="2247017"/>
            <a:ext cx="5988495" cy="3435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52264" y="2237473"/>
            <a:ext cx="4741289" cy="35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01917" y="2934175"/>
            <a:ext cx="4865057" cy="35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47867" y="2934175"/>
            <a:ext cx="4465190" cy="35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32099" y="2934175"/>
            <a:ext cx="1361454" cy="35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1917" y="3621333"/>
            <a:ext cx="5712396" cy="35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2023-01-09T13:23:34Z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