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1818640"/>
            <a:ext cx="502920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38345" y="3023870"/>
            <a:ext cx="31146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4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165" y="3019112"/>
            <a:ext cx="399867" cy="35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7223" y="3019112"/>
            <a:ext cx="409388" cy="35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3404" y="3019112"/>
            <a:ext cx="409388" cy="35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8148" y="3019112"/>
            <a:ext cx="409388" cy="35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5289" y="3019112"/>
            <a:ext cx="409388" cy="35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27636" y="3019112"/>
            <a:ext cx="409388" cy="35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36628" y="3019112"/>
            <a:ext cx="409388" cy="35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6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6661" y="1788868"/>
            <a:ext cx="409388" cy="33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1537" y="1788868"/>
            <a:ext cx="399867" cy="33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6892" y="1779324"/>
            <a:ext cx="399867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1933" y="1788868"/>
            <a:ext cx="399867" cy="33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37289" y="1798411"/>
            <a:ext cx="409388" cy="324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41685" y="1788868"/>
            <a:ext cx="390347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3024" y="2390106"/>
            <a:ext cx="390347" cy="33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15768" y="2991344"/>
            <a:ext cx="380826" cy="35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3670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2500" y="2419350"/>
            <a:ext cx="37338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7600" y="2390775"/>
            <a:ext cx="770890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6460" y="3340735"/>
            <a:ext cx="505460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7125" y="3292475"/>
            <a:ext cx="76136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79505"/>
            <a:ext cx="11520000" cy="2103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3719900" y="5431277"/>
            <a:ext cx="361785" cy="33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7556727" y="5431277"/>
            <a:ext cx="352264" cy="33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4272099" y="6119710"/>
            <a:ext cx="352264" cy="33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9375173" y="6119710"/>
            <a:ext cx="361785" cy="33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7405" y="1873250"/>
            <a:ext cx="4256405" cy="154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975" y="4122926"/>
            <a:ext cx="409388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0545" y="4723442"/>
            <a:ext cx="409388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2927350" y="2780665"/>
            <a:ext cx="4256405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3"/>
            </p:custDataLst>
          </p:nvPr>
        </p:nvSpPr>
        <p:spPr bwMode="white">
          <a:xfrm>
            <a:off x="4079240" y="1988820"/>
            <a:ext cx="3613150" cy="185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