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8" r:id="rId7"/>
    <p:sldId id="27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1818640"/>
            <a:ext cx="50292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90620" y="3038475"/>
            <a:ext cx="481012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30" y="3356520"/>
            <a:ext cx="11520000" cy="240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22181" y="3856090"/>
            <a:ext cx="304661" cy="24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69955" y="4425950"/>
            <a:ext cx="55245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881790"/>
            <a:ext cx="11520000" cy="137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1069955" y="5090160"/>
            <a:ext cx="552450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11222181" y="5781066"/>
            <a:ext cx="304661" cy="24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2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451260"/>
            <a:ext cx="11520000" cy="184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11165057" y="5205933"/>
            <a:ext cx="361785" cy="33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