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7" r:id="rId7"/>
    <p:sldId id="268" r:id="rId8"/>
    <p:sldId id="270" r:id="rId9"/>
    <p:sldId id="271" r:id="rId10"/>
    <p:sldId id="274" r:id="rId11"/>
    <p:sldId id="275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7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6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81400" y="1818640"/>
            <a:ext cx="5029200" cy="92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28390" y="3052445"/>
            <a:ext cx="479107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64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375" y="692695"/>
            <a:ext cx="11520000" cy="404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60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16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620" y="4364900"/>
            <a:ext cx="11520000" cy="1303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82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68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620" y="3716565"/>
            <a:ext cx="11520000" cy="1922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33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2023-01-09T13:24:29Z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