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1818640"/>
            <a:ext cx="502920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76775" y="3086100"/>
            <a:ext cx="28384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5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5421" y="2254903"/>
            <a:ext cx="9206479" cy="149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47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4600" y="2388870"/>
            <a:ext cx="628650" cy="68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8991" y="2482152"/>
            <a:ext cx="628363" cy="51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3605" y="2446020"/>
            <a:ext cx="619125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6105" y="2463165"/>
            <a:ext cx="562610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09590" y="2520315"/>
            <a:ext cx="58610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9860" y="2417445"/>
            <a:ext cx="552450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13785" y="2529778"/>
            <a:ext cx="580760" cy="4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75371" y="2482152"/>
            <a:ext cx="542677" cy="48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84740" y="2434590"/>
            <a:ext cx="69469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65180" y="2510790"/>
            <a:ext cx="451485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46690"/>
            <a:ext cx="11520000" cy="306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>
            <p:custDataLst>
              <p:tags r:id="rId4"/>
            </p:custDataLst>
          </p:nvPr>
        </p:nvSpPr>
        <p:spPr bwMode="white">
          <a:xfrm>
            <a:off x="1444462" y="5315376"/>
            <a:ext cx="409388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>
            <p:custDataLst>
              <p:tags r:id="rId5"/>
            </p:custDataLst>
          </p:nvPr>
        </p:nvSpPr>
        <p:spPr bwMode="white">
          <a:xfrm>
            <a:off x="4357785" y="5315376"/>
            <a:ext cx="409388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>
            <p:custDataLst>
              <p:tags r:id="rId6"/>
            </p:custDataLst>
          </p:nvPr>
        </p:nvSpPr>
        <p:spPr bwMode="white">
          <a:xfrm>
            <a:off x="7280628" y="5315376"/>
            <a:ext cx="409388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>
            <p:custDataLst>
              <p:tags r:id="rId7"/>
            </p:custDataLst>
          </p:nvPr>
        </p:nvSpPr>
        <p:spPr bwMode="white">
          <a:xfrm>
            <a:off x="10565256" y="5315376"/>
            <a:ext cx="409388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>
            <p:custDataLst>
              <p:tags r:id="rId8"/>
            </p:custDataLst>
          </p:nvPr>
        </p:nvSpPr>
        <p:spPr bwMode="white">
          <a:xfrm>
            <a:off x="1444462" y="6001832"/>
            <a:ext cx="409388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7"/>
          <p:cNvSpPr/>
          <p:nvPr>
            <p:custDataLst>
              <p:tags r:id="rId9"/>
            </p:custDataLst>
          </p:nvPr>
        </p:nvSpPr>
        <p:spPr bwMode="white">
          <a:xfrm>
            <a:off x="4357785" y="6001832"/>
            <a:ext cx="409388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8"/>
          <p:cNvSpPr/>
          <p:nvPr>
            <p:custDataLst>
              <p:tags r:id="rId10"/>
            </p:custDataLst>
          </p:nvPr>
        </p:nvSpPr>
        <p:spPr bwMode="white">
          <a:xfrm>
            <a:off x="7280628" y="6001832"/>
            <a:ext cx="409388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9"/>
          <p:cNvSpPr/>
          <p:nvPr>
            <p:custDataLst>
              <p:tags r:id="rId11"/>
            </p:custDataLst>
          </p:nvPr>
        </p:nvSpPr>
        <p:spPr bwMode="white">
          <a:xfrm>
            <a:off x="10565256" y="6001832"/>
            <a:ext cx="409388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4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2760" y="1923936"/>
            <a:ext cx="409388" cy="34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9173" y="1943046"/>
            <a:ext cx="390347" cy="32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4462" y="1933491"/>
            <a:ext cx="1123438" cy="33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0975" y="2611900"/>
            <a:ext cx="1123438" cy="35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7867" y="2611900"/>
            <a:ext cx="771173" cy="35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50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8055" y="2458720"/>
            <a:ext cx="54356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08055" y="3144520"/>
            <a:ext cx="54356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08055" y="3830955"/>
            <a:ext cx="54356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