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1818640"/>
            <a:ext cx="50292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52645" y="3009900"/>
            <a:ext cx="28860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63510"/>
            <a:ext cx="11520000" cy="223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611" y="2067257"/>
            <a:ext cx="228495" cy="20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3173" y="2000382"/>
            <a:ext cx="409388" cy="26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0595" y="2067257"/>
            <a:ext cx="152330" cy="20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5537" y="2067257"/>
            <a:ext cx="218975" cy="20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9010" y="1871345"/>
            <a:ext cx="64643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08793" y="2009936"/>
            <a:ext cx="95206" cy="25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6055" y="1921510"/>
            <a:ext cx="643890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3"/>
            </p:custDataLst>
          </p:nvPr>
        </p:nvSpPr>
        <p:spPr bwMode="white">
          <a:xfrm>
            <a:off x="5557388" y="2253764"/>
            <a:ext cx="580760" cy="53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4"/>
            </p:custDataLst>
          </p:nvPr>
        </p:nvSpPr>
        <p:spPr bwMode="white">
          <a:xfrm>
            <a:off x="8699206" y="2272817"/>
            <a:ext cx="523636" cy="504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5"/>
            </p:custDataLst>
          </p:nvPr>
        </p:nvSpPr>
        <p:spPr bwMode="white">
          <a:xfrm>
            <a:off x="1244528" y="3825635"/>
            <a:ext cx="618842" cy="49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6"/>
            </p:custDataLst>
          </p:nvPr>
        </p:nvSpPr>
        <p:spPr bwMode="white">
          <a:xfrm>
            <a:off x="4367305" y="3797055"/>
            <a:ext cx="618842" cy="52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6"/>
          <p:cNvSpPr/>
          <p:nvPr>
            <p:custDataLst>
              <p:tags r:id="rId7"/>
            </p:custDataLst>
          </p:nvPr>
        </p:nvSpPr>
        <p:spPr bwMode="white">
          <a:xfrm>
            <a:off x="9441818" y="3797055"/>
            <a:ext cx="523636" cy="56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7"/>
          <p:cNvSpPr/>
          <p:nvPr>
            <p:custDataLst>
              <p:tags r:id="rId8"/>
            </p:custDataLst>
          </p:nvPr>
        </p:nvSpPr>
        <p:spPr bwMode="white">
          <a:xfrm>
            <a:off x="10298677" y="3806582"/>
            <a:ext cx="647404" cy="56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4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9570" y="1939919"/>
            <a:ext cx="218975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46809" y="1939919"/>
            <a:ext cx="171371" cy="34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7851" y="2559410"/>
            <a:ext cx="399867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6181" y="2721430"/>
            <a:ext cx="399867" cy="12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4545" y="3159839"/>
            <a:ext cx="771173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2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3900" y="2027382"/>
            <a:ext cx="218975" cy="34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80165" y="2036924"/>
            <a:ext cx="399867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8045" y="3103880"/>
            <a:ext cx="304165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0644" y="3124819"/>
            <a:ext cx="390347" cy="34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733710"/>
            <a:ext cx="11520000" cy="282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7975600" y="5480685"/>
            <a:ext cx="42545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10155555" y="5480685"/>
            <a:ext cx="459740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1444462" y="6091349"/>
            <a:ext cx="409388" cy="35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3453322" y="6091349"/>
            <a:ext cx="409388" cy="35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>
            <p:custDataLst>
              <p:tags r:id="rId8"/>
            </p:custDataLst>
          </p:nvPr>
        </p:nvSpPr>
        <p:spPr bwMode="white">
          <a:xfrm>
            <a:off x="5452661" y="6091349"/>
            <a:ext cx="409388" cy="35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>
            <p:custDataLst>
              <p:tags r:id="rId9"/>
            </p:custDataLst>
          </p:nvPr>
        </p:nvSpPr>
        <p:spPr bwMode="white">
          <a:xfrm>
            <a:off x="7461520" y="6091349"/>
            <a:ext cx="409388" cy="35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