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1818640"/>
            <a:ext cx="502920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14825" y="3061970"/>
            <a:ext cx="35623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54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96975" y="1788160"/>
            <a:ext cx="514985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940" y="1681480"/>
            <a:ext cx="59436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0830" y="1767840"/>
            <a:ext cx="34353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2720" y="1639570"/>
            <a:ext cx="70040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71310" y="1613535"/>
            <a:ext cx="874395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08925" y="1788332"/>
            <a:ext cx="390347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27570" y="1788332"/>
            <a:ext cx="380826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65155" y="1635760"/>
            <a:ext cx="595630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48925" y="4421009"/>
            <a:ext cx="647404" cy="50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53190" y="4411470"/>
            <a:ext cx="495074" cy="5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61983" y="4430547"/>
            <a:ext cx="599801" cy="51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47404" y="4440086"/>
            <a:ext cx="609322" cy="50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688070" y="4379595"/>
            <a:ext cx="590550" cy="63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632231" y="4411470"/>
            <a:ext cx="599801" cy="56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bldLvl="0" animBg="1"/>
      <p:bldP spid="14" grpId="0" animBg="1"/>
      <p:bldP spid="15" grpId="0" animBg="1"/>
      <p:bldP spid="16" grpId="0" animBg="1"/>
      <p:bldP spid="17" grpId="0" animBg="1"/>
      <p:bldP spid="18" grpId="0" bldLvl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32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7206" y="1963112"/>
            <a:ext cx="628363" cy="506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6330" y="2049174"/>
            <a:ext cx="771173" cy="33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8892" y="1943988"/>
            <a:ext cx="647404" cy="506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7537" y="2039612"/>
            <a:ext cx="761652" cy="34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8415" y="1903730"/>
            <a:ext cx="600075" cy="67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98743" y="2049174"/>
            <a:ext cx="752132" cy="33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9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4809" y="2825384"/>
            <a:ext cx="4617520" cy="6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  <a:endParaRPr lang="en-US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27768" y="3149290"/>
            <a:ext cx="342743" cy="26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4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5950" y="1778934"/>
            <a:ext cx="409388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18380" y="1778934"/>
            <a:ext cx="409388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5950" y="2427651"/>
            <a:ext cx="409388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8380" y="2427651"/>
            <a:ext cx="409388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2"/>
            </p:custDataLst>
          </p:nvPr>
        </p:nvSpPr>
        <p:spPr bwMode="white">
          <a:xfrm>
            <a:off x="3791585" y="2077720"/>
            <a:ext cx="1003935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3"/>
            </p:custDataLst>
          </p:nvPr>
        </p:nvSpPr>
        <p:spPr bwMode="white">
          <a:xfrm>
            <a:off x="6383655" y="2102485"/>
            <a:ext cx="1003935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3703955" y="2776855"/>
            <a:ext cx="1003935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>
            <p:custDataLst>
              <p:tags r:id="rId5"/>
            </p:custDataLst>
          </p:nvPr>
        </p:nvSpPr>
        <p:spPr bwMode="white">
          <a:xfrm>
            <a:off x="6327140" y="2769870"/>
            <a:ext cx="1003935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演示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