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85640" y="2182495"/>
            <a:ext cx="3076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19220" y="3335020"/>
            <a:ext cx="42100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745" y="4437290"/>
            <a:ext cx="11520000" cy="1938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1272" y="901017"/>
            <a:ext cx="257057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5752" y="901017"/>
            <a:ext cx="228495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9030" y="2062480"/>
            <a:ext cx="46228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97265" y="2058035"/>
            <a:ext cx="46228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1438" y="2835046"/>
            <a:ext cx="409388" cy="352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4377577"/>
            <a:ext cx="4769851" cy="352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5768" y="3720356"/>
            <a:ext cx="3484561" cy="352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5465" y="2893695"/>
            <a:ext cx="439864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9371" y="3729881"/>
            <a:ext cx="2065983" cy="34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6727" y="3729881"/>
            <a:ext cx="1142479" cy="33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4773205"/>
            <a:ext cx="11520000" cy="263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6"/>
          <p:cNvSpPr/>
          <p:nvPr>
            <p:custDataLst>
              <p:tags r:id="rId4"/>
            </p:custDataLst>
          </p:nvPr>
        </p:nvSpPr>
        <p:spPr bwMode="white">
          <a:xfrm>
            <a:off x="1625600" y="6162040"/>
            <a:ext cx="643890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>
            <p:custDataLst>
              <p:tags r:id="rId5"/>
            </p:custDataLst>
          </p:nvPr>
        </p:nvSpPr>
        <p:spPr bwMode="white">
          <a:xfrm>
            <a:off x="942975" y="5474335"/>
            <a:ext cx="821626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>
            <p:custDataLst>
              <p:tags r:id="rId6"/>
            </p:custDataLst>
          </p:nvPr>
        </p:nvSpPr>
        <p:spPr bwMode="white">
          <a:xfrm>
            <a:off x="1744345" y="4964430"/>
            <a:ext cx="10223500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2023-01-09T12:19:47Z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