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5640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70680" y="3249295"/>
            <a:ext cx="34194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6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9256" y="2523173"/>
            <a:ext cx="637884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4000" y="2523173"/>
            <a:ext cx="342743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1780" y="2508250"/>
            <a:ext cx="634365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3140" y="2523173"/>
            <a:ext cx="447471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57035" y="2482215"/>
            <a:ext cx="57150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6049" y="2523173"/>
            <a:ext cx="323702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7090" y="2523173"/>
            <a:ext cx="628363" cy="35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65190" y="2523173"/>
            <a:ext cx="447471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8045" y="2169160"/>
            <a:ext cx="38862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5080" y="2312035"/>
            <a:ext cx="37909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8045" y="2712720"/>
            <a:ext cx="38862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5080" y="2646045"/>
            <a:ext cx="37909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7570" y="3131820"/>
            <a:ext cx="37909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8045" y="3637280"/>
            <a:ext cx="38862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5080" y="3732530"/>
            <a:ext cx="379095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4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041" y="1797183"/>
            <a:ext cx="504595" cy="4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0446" y="1797183"/>
            <a:ext cx="504595" cy="4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892" y="1797183"/>
            <a:ext cx="514115" cy="4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8776" y="1797183"/>
            <a:ext cx="504595" cy="4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6743" y="1797183"/>
            <a:ext cx="504595" cy="4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7586" y="1797183"/>
            <a:ext cx="514115" cy="4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05580" y="3687445"/>
            <a:ext cx="4762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85995" y="3687445"/>
            <a:ext cx="4762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67045" y="3687445"/>
            <a:ext cx="47625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75834" y="3741833"/>
            <a:ext cx="437950" cy="4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47008" y="3741833"/>
            <a:ext cx="447471" cy="4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937223" y="3741833"/>
            <a:ext cx="437950" cy="4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24561" y="4494909"/>
            <a:ext cx="428429" cy="46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805256" y="4494909"/>
            <a:ext cx="428429" cy="46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85950" y="4494909"/>
            <a:ext cx="428429" cy="46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318710" y="4475844"/>
            <a:ext cx="523636" cy="5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099404" y="4475844"/>
            <a:ext cx="514115" cy="5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880099" y="4475844"/>
            <a:ext cx="523636" cy="5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520" y="3209748"/>
            <a:ext cx="618842" cy="42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2148" y="3133434"/>
            <a:ext cx="466512" cy="55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1206" y="3152513"/>
            <a:ext cx="561719" cy="51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4595" y="3123895"/>
            <a:ext cx="609322" cy="52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89355" y="4363720"/>
            <a:ext cx="65341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8991" y="4297225"/>
            <a:ext cx="618842" cy="55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53256" y="4363999"/>
            <a:ext cx="533157" cy="391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67239" y="4316303"/>
            <a:ext cx="495074" cy="5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00395" y="4274820"/>
            <a:ext cx="60007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94942" y="4354460"/>
            <a:ext cx="523636" cy="44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bldLvl="0" animBg="1"/>
      <p:bldP spid="12" grpId="0" animBg="1"/>
      <p:bldP spid="13" grpId="0" animBg="1"/>
      <p:bldP spid="14" grpId="0" animBg="1"/>
      <p:bldP spid="15" grpId="0" bldLvl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