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85640" y="2182495"/>
            <a:ext cx="3076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13555" y="3320415"/>
            <a:ext cx="31337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48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5636" y="2053533"/>
            <a:ext cx="352264" cy="342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56925" y="2053533"/>
            <a:ext cx="361785" cy="33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65586" y="2053533"/>
            <a:ext cx="361785" cy="33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0429" y="2739351"/>
            <a:ext cx="352264" cy="33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1157" y="2739351"/>
            <a:ext cx="352264" cy="33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89421" y="2739351"/>
            <a:ext cx="352264" cy="33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5173" y="3415643"/>
            <a:ext cx="352264" cy="33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47471" y="3415643"/>
            <a:ext cx="361785" cy="33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93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2694" y="2256452"/>
            <a:ext cx="599801" cy="57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43735" y="2227823"/>
            <a:ext cx="542677" cy="601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79570" y="2256452"/>
            <a:ext cx="571239" cy="56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2611" y="3792905"/>
            <a:ext cx="599801" cy="543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01340" y="3729355"/>
            <a:ext cx="561975" cy="664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2892" y="3811992"/>
            <a:ext cx="628363" cy="477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bldLvl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70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6760" y="3456796"/>
            <a:ext cx="409388" cy="352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37752" y="3456796"/>
            <a:ext cx="409388" cy="352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89223" y="3456796"/>
            <a:ext cx="409388" cy="34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73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240565"/>
            <a:ext cx="11520000" cy="1225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3891272" y="5518105"/>
            <a:ext cx="238016" cy="26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>
            <p:custDataLst>
              <p:tags r:id="rId5"/>
            </p:custDataLst>
          </p:nvPr>
        </p:nvSpPr>
        <p:spPr bwMode="white">
          <a:xfrm>
            <a:off x="6090545" y="5518105"/>
            <a:ext cx="228495" cy="258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>
            <p:custDataLst>
              <p:tags r:id="rId6"/>
            </p:custDataLst>
          </p:nvPr>
        </p:nvSpPr>
        <p:spPr bwMode="white">
          <a:xfrm>
            <a:off x="5357454" y="6073185"/>
            <a:ext cx="409388" cy="354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