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70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57395" y="2005330"/>
            <a:ext cx="3076575" cy="981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43425" y="2990850"/>
            <a:ext cx="31051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22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0776" y="1904410"/>
            <a:ext cx="238016" cy="20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0181" y="1827997"/>
            <a:ext cx="276099" cy="26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1652" y="1827997"/>
            <a:ext cx="295140" cy="276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41355" y="1837548"/>
            <a:ext cx="209454" cy="25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0297" y="2487064"/>
            <a:ext cx="218975" cy="20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0661" y="2420202"/>
            <a:ext cx="304661" cy="28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0694" y="2429754"/>
            <a:ext cx="257057" cy="25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41355" y="2448857"/>
            <a:ext cx="152330" cy="24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20628" y="3012407"/>
            <a:ext cx="266578" cy="26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19702" y="3012407"/>
            <a:ext cx="266578" cy="26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18445"/>
            <a:ext cx="11520000" cy="2577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4" name="Rectangle 2"/>
          <p:cNvSpPr/>
          <p:nvPr>
            <p:custDataLst>
              <p:tags r:id="rId4"/>
            </p:custDataLst>
          </p:nvPr>
        </p:nvSpPr>
        <p:spPr bwMode="white">
          <a:xfrm>
            <a:off x="3291471" y="5552100"/>
            <a:ext cx="218975" cy="24823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3"/>
          <p:cNvSpPr/>
          <p:nvPr>
            <p:custDataLst>
              <p:tags r:id="rId5"/>
            </p:custDataLst>
          </p:nvPr>
        </p:nvSpPr>
        <p:spPr bwMode="white">
          <a:xfrm>
            <a:off x="4814776" y="5552100"/>
            <a:ext cx="247537" cy="24823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4"/>
          <p:cNvSpPr/>
          <p:nvPr>
            <p:custDataLst>
              <p:tags r:id="rId6"/>
            </p:custDataLst>
          </p:nvPr>
        </p:nvSpPr>
        <p:spPr bwMode="white">
          <a:xfrm>
            <a:off x="6338082" y="5552100"/>
            <a:ext cx="285619" cy="24823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5"/>
          <p:cNvSpPr/>
          <p:nvPr>
            <p:custDataLst>
              <p:tags r:id="rId7"/>
            </p:custDataLst>
          </p:nvPr>
        </p:nvSpPr>
        <p:spPr bwMode="white">
          <a:xfrm>
            <a:off x="7880429" y="5552100"/>
            <a:ext cx="238016" cy="24823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6"/>
          <p:cNvSpPr/>
          <p:nvPr>
            <p:custDataLst>
              <p:tags r:id="rId8"/>
            </p:custDataLst>
          </p:nvPr>
        </p:nvSpPr>
        <p:spPr bwMode="white">
          <a:xfrm>
            <a:off x="9441818" y="5552100"/>
            <a:ext cx="218975" cy="24823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7"/>
          <p:cNvSpPr/>
          <p:nvPr>
            <p:custDataLst>
              <p:tags r:id="rId9"/>
            </p:custDataLst>
          </p:nvPr>
        </p:nvSpPr>
        <p:spPr bwMode="white">
          <a:xfrm>
            <a:off x="10955603" y="5552100"/>
            <a:ext cx="228495" cy="24823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6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0070" y="2389505"/>
            <a:ext cx="60134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22765" y="2387600"/>
            <a:ext cx="318135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4625" y="2874010"/>
            <a:ext cx="49974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1768" y="2904398"/>
            <a:ext cx="409388" cy="34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4190" y="2910840"/>
            <a:ext cx="285750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31830" y="2887345"/>
            <a:ext cx="523875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25421" y="3486268"/>
            <a:ext cx="409388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91404" y="3486268"/>
            <a:ext cx="409388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22765" y="3454400"/>
            <a:ext cx="238125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93705" y="3418840"/>
            <a:ext cx="98044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65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0181" y="1873471"/>
            <a:ext cx="466512" cy="45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94413" y="1863938"/>
            <a:ext cx="637884" cy="533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0066" y="3046008"/>
            <a:ext cx="571239" cy="40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3057" y="4094618"/>
            <a:ext cx="609322" cy="57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0066" y="4123217"/>
            <a:ext cx="599801" cy="514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99471" y="4123217"/>
            <a:ext cx="590280" cy="533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51537" y="4132750"/>
            <a:ext cx="571239" cy="44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87395" y="5013325"/>
            <a:ext cx="6511290" cy="1022985"/>
          </a:xfrm>
          <a:prstGeom prst="rect">
            <a:avLst/>
          </a:prstGeom>
        </p:spPr>
      </p:pic>
      <p:sp useBgFill="1">
        <p:nvSpPr>
          <p:cNvPr id="11" name="Rectangle 5"/>
          <p:cNvSpPr/>
          <p:nvPr>
            <p:custDataLst>
              <p:tags r:id="rId4"/>
            </p:custDataLst>
          </p:nvPr>
        </p:nvSpPr>
        <p:spPr bwMode="white">
          <a:xfrm>
            <a:off x="3503295" y="5245735"/>
            <a:ext cx="635000" cy="66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>
            <p:custDataLst>
              <p:tags r:id="rId5"/>
            </p:custDataLst>
          </p:nvPr>
        </p:nvSpPr>
        <p:spPr bwMode="white">
          <a:xfrm>
            <a:off x="8704580" y="5179695"/>
            <a:ext cx="664845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5280" y="763905"/>
            <a:ext cx="11601450" cy="1781175"/>
          </a:xfrm>
          <a:prstGeom prst="rect">
            <a:avLst/>
          </a:prstGeom>
        </p:spPr>
      </p:pic>
      <p:sp useBgFill="1">
        <p:nvSpPr>
          <p:cNvPr id="5" name="Rectangle 4"/>
          <p:cNvSpPr/>
          <p:nvPr>
            <p:custDataLst>
              <p:tags r:id="rId3"/>
            </p:custDataLst>
          </p:nvPr>
        </p:nvSpPr>
        <p:spPr bwMode="white">
          <a:xfrm>
            <a:off x="4177030" y="795020"/>
            <a:ext cx="67691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>
            <p:custDataLst>
              <p:tags r:id="rId4"/>
            </p:custDataLst>
          </p:nvPr>
        </p:nvSpPr>
        <p:spPr bwMode="white">
          <a:xfrm>
            <a:off x="6366510" y="788670"/>
            <a:ext cx="118173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>
            <p:custDataLst>
              <p:tags r:id="rId5"/>
            </p:custDataLst>
          </p:nvPr>
        </p:nvSpPr>
        <p:spPr bwMode="white">
          <a:xfrm>
            <a:off x="9137015" y="788670"/>
            <a:ext cx="125857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>
            <p:custDataLst>
              <p:tags r:id="rId6"/>
            </p:custDataLst>
          </p:nvPr>
        </p:nvSpPr>
        <p:spPr bwMode="white">
          <a:xfrm>
            <a:off x="2065655" y="1409065"/>
            <a:ext cx="10852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COMMONDATA" val="eyJoZGlkIjoiM2RlZjk2YWI1ZGQxMzYwMzg1MTY2NWU1Y2E3YTllMm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