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70" r:id="rId9"/>
    <p:sldId id="272" r:id="rId10"/>
    <p:sldId id="273" r:id="rId11"/>
    <p:sldId id="27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9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57395" y="2005330"/>
            <a:ext cx="3076575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1545" y="3229610"/>
            <a:ext cx="52482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4178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581435"/>
            <a:ext cx="11520000" cy="1979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2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7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59670"/>
            <a:ext cx="11520000" cy="2227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3572420"/>
            <a:ext cx="11520000" cy="195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8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302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835" y="3717200"/>
            <a:ext cx="11520000" cy="2478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