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57395" y="2005330"/>
            <a:ext cx="3076575" cy="981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33520" y="3172460"/>
            <a:ext cx="41243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04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1690" y="2037080"/>
            <a:ext cx="38608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28510" y="2037080"/>
            <a:ext cx="37592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41330" y="2037080"/>
            <a:ext cx="38608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2826" y="2752493"/>
            <a:ext cx="352264" cy="34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47471" y="2762035"/>
            <a:ext cx="352264" cy="32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98809" y="2752493"/>
            <a:ext cx="352264" cy="34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04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2099" y="2350600"/>
            <a:ext cx="609322" cy="50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4165" y="2341064"/>
            <a:ext cx="514115" cy="51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42214" y="2302922"/>
            <a:ext cx="637884" cy="610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60595" y="2321993"/>
            <a:ext cx="618842" cy="581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79305" y="2331529"/>
            <a:ext cx="380826" cy="57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77223" y="3952594"/>
            <a:ext cx="628363" cy="45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09057" y="3904915"/>
            <a:ext cx="637884" cy="553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33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63675" y="4296410"/>
            <a:ext cx="459740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9355" y="4296410"/>
            <a:ext cx="470535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04560" y="4296410"/>
            <a:ext cx="470535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51775" y="4296410"/>
            <a:ext cx="470535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60940" y="4296410"/>
            <a:ext cx="470535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37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6842" y="1948340"/>
            <a:ext cx="1494743" cy="342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6132" y="2576793"/>
            <a:ext cx="1094876" cy="352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6842" y="2576793"/>
            <a:ext cx="771173" cy="342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03180"/>
            <a:ext cx="11520000" cy="2751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7099735" y="4401712"/>
            <a:ext cx="409388" cy="35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2023-01-08T13:18:36Z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