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8" r:id="rId7"/>
    <p:sldId id="26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57395" y="2005330"/>
            <a:ext cx="3076575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04870" y="3176905"/>
            <a:ext cx="538162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2280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140" y="1793110"/>
            <a:ext cx="361785" cy="334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2049" y="1793110"/>
            <a:ext cx="352264" cy="334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46545" y="1793110"/>
            <a:ext cx="352264" cy="334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0909" y="2432526"/>
            <a:ext cx="352264" cy="34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1636" y="2432526"/>
            <a:ext cx="352264" cy="34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51008" y="2432526"/>
            <a:ext cx="352264" cy="34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44405"/>
            <a:ext cx="11520000" cy="3835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1977619" y="4394785"/>
            <a:ext cx="656925" cy="610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2891603" y="4394785"/>
            <a:ext cx="647404" cy="610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6"/>
            </p:custDataLst>
          </p:nvPr>
        </p:nvSpPr>
        <p:spPr bwMode="white">
          <a:xfrm>
            <a:off x="5043272" y="4423411"/>
            <a:ext cx="628363" cy="515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7"/>
            </p:custDataLst>
          </p:nvPr>
        </p:nvSpPr>
        <p:spPr bwMode="white">
          <a:xfrm>
            <a:off x="7166380" y="4442495"/>
            <a:ext cx="552198" cy="55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>
            <p:custDataLst>
              <p:tags r:id="rId8"/>
            </p:custDataLst>
          </p:nvPr>
        </p:nvSpPr>
        <p:spPr bwMode="white">
          <a:xfrm>
            <a:off x="1282611" y="5931044"/>
            <a:ext cx="590280" cy="52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>
            <p:custDataLst>
              <p:tags r:id="rId9"/>
            </p:custDataLst>
          </p:nvPr>
        </p:nvSpPr>
        <p:spPr bwMode="white">
          <a:xfrm>
            <a:off x="2196595" y="5931044"/>
            <a:ext cx="580760" cy="52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25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4066" y="1683351"/>
            <a:ext cx="399867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5206" y="1702427"/>
            <a:ext cx="399867" cy="314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08132" y="1692889"/>
            <a:ext cx="399867" cy="333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5851" y="2246100"/>
            <a:ext cx="399867" cy="32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5206" y="2255639"/>
            <a:ext cx="409388" cy="32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46347" y="2236562"/>
            <a:ext cx="399867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05851" y="4239570"/>
            <a:ext cx="1113917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34545" y="4792781"/>
            <a:ext cx="1123438" cy="36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4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0495" y="1701139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8413" y="1701139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7090" y="1701139"/>
            <a:ext cx="399867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1454" y="2263151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2991" y="2263151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32495" y="3377650"/>
            <a:ext cx="409388" cy="3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