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4" r:id="rId5"/>
    <p:sldId id="266" r:id="rId6"/>
    <p:sldId id="267" r:id="rId7"/>
    <p:sldId id="268" r:id="rId8"/>
    <p:sldId id="271" r:id="rId9"/>
    <p:sldId id="273" r:id="rId10"/>
    <p:sldId id="274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17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.xml"/><Relationship Id="rId2" Type="http://schemas.openxmlformats.org/officeDocument/2006/relationships/image" Target="../media/image5.png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image" Target="../media/image7.png"/><Relationship Id="rId2" Type="http://schemas.openxmlformats.org/officeDocument/2006/relationships/tags" Target="../tags/tag7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tags" Target="../tags/tag1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image" Target="../media/image12.png"/><Relationship Id="rId2" Type="http://schemas.openxmlformats.org/officeDocument/2006/relationships/tags" Target="../tags/tag13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575685" y="2134870"/>
            <a:ext cx="5095875" cy="904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776345" y="3402330"/>
            <a:ext cx="44958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99970" y="1000125"/>
            <a:ext cx="7591425" cy="48577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99515" y="332740"/>
            <a:ext cx="940689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5890" y="2558325"/>
            <a:ext cx="11520000" cy="3889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001010" y="576580"/>
            <a:ext cx="4946650" cy="1912620"/>
          </a:xfrm>
          <a:prstGeom prst="rect">
            <a:avLst/>
          </a:prstGeom>
        </p:spPr>
      </p:pic>
      <p:sp useBgFill="1">
        <p:nvSpPr>
          <p:cNvPr id="5" name="Rectangle 2"/>
          <p:cNvSpPr/>
          <p:nvPr>
            <p:custDataLst>
              <p:tags r:id="rId4"/>
            </p:custDataLst>
          </p:nvPr>
        </p:nvSpPr>
        <p:spPr bwMode="white">
          <a:xfrm>
            <a:off x="3202940" y="1341755"/>
            <a:ext cx="2944495" cy="199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2"/>
          <p:cNvSpPr/>
          <p:nvPr>
            <p:custDataLst>
              <p:tags r:id="rId5"/>
            </p:custDataLst>
          </p:nvPr>
        </p:nvSpPr>
        <p:spPr bwMode="white">
          <a:xfrm>
            <a:off x="3059430" y="2286635"/>
            <a:ext cx="4909820" cy="332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2"/>
          <p:cNvSpPr/>
          <p:nvPr>
            <p:custDataLst>
              <p:tags r:id="rId6"/>
            </p:custDataLst>
          </p:nvPr>
        </p:nvSpPr>
        <p:spPr bwMode="white">
          <a:xfrm>
            <a:off x="3199765" y="3336290"/>
            <a:ext cx="5063490" cy="266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2"/>
          <p:cNvSpPr/>
          <p:nvPr>
            <p:custDataLst>
              <p:tags r:id="rId7"/>
            </p:custDataLst>
          </p:nvPr>
        </p:nvSpPr>
        <p:spPr bwMode="white">
          <a:xfrm>
            <a:off x="3144520" y="4340860"/>
            <a:ext cx="4909820" cy="243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42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44240" y="864235"/>
            <a:ext cx="599440" cy="511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48120" y="864235"/>
            <a:ext cx="599440" cy="511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42743" y="3017517"/>
            <a:ext cx="409388" cy="352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46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6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9220" y="4293145"/>
            <a:ext cx="11520000" cy="18560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23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16075" y="1962150"/>
            <a:ext cx="600710" cy="472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62245" y="1962150"/>
            <a:ext cx="600710" cy="472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08415" y="1962150"/>
            <a:ext cx="600710" cy="472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82082" y="3465808"/>
            <a:ext cx="1723239" cy="1315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95645" y="3465830"/>
            <a:ext cx="2456180" cy="1093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9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953545"/>
            <a:ext cx="11520000" cy="1526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>
            <p:custDataLst>
              <p:tags r:id="rId4"/>
            </p:custDataLst>
          </p:nvPr>
        </p:nvSpPr>
        <p:spPr bwMode="white">
          <a:xfrm>
            <a:off x="5624033" y="5897819"/>
            <a:ext cx="1104396" cy="333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>
            <p:custDataLst>
              <p:tags r:id="rId5"/>
            </p:custDataLst>
          </p:nvPr>
        </p:nvSpPr>
        <p:spPr bwMode="white">
          <a:xfrm>
            <a:off x="7194942" y="5888281"/>
            <a:ext cx="3608330" cy="343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>
            <p:custDataLst>
              <p:tags r:id="rId6"/>
            </p:custDataLst>
          </p:nvPr>
        </p:nvSpPr>
        <p:spPr bwMode="white">
          <a:xfrm>
            <a:off x="6527800" y="3860800"/>
            <a:ext cx="1754505" cy="1315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animBg="1"/>
      <p:bldP spid="7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784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2677" y="4313165"/>
            <a:ext cx="1666115" cy="352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82677" y="3674591"/>
            <a:ext cx="3579768" cy="343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2677" y="4951738"/>
            <a:ext cx="6369322" cy="352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15768" y="3026487"/>
            <a:ext cx="7035768" cy="352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01123" y="4322695"/>
            <a:ext cx="7749818" cy="343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33818" y="3674591"/>
            <a:ext cx="4008198" cy="343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669983" y="4322695"/>
            <a:ext cx="1266247" cy="343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COMMONDATA" val="eyJoZGlkIjoiM2RlZjk2YWI1ZGQxMzYwMzg1MTY2NWU1Y2E3YTllMmUifQ==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9</cp:revision>
  <dcterms:created xsi:type="dcterms:W3CDTF">2022-11-08T02:00:00Z</dcterms:created>
  <dcterms:modified xsi:type="dcterms:W3CDTF">2023-01-08T13:05:58Z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