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75685" y="2134870"/>
            <a:ext cx="509587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24045" y="3268345"/>
            <a:ext cx="33432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8842" y="2161733"/>
            <a:ext cx="9377851" cy="131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83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2214" y="2466575"/>
            <a:ext cx="409388" cy="343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1504" y="2466575"/>
            <a:ext cx="409388" cy="343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03669" y="2466575"/>
            <a:ext cx="409388" cy="343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8380" y="3306458"/>
            <a:ext cx="409388" cy="35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4380" y="3306458"/>
            <a:ext cx="409388" cy="35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3190" y="3306458"/>
            <a:ext cx="409388" cy="35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5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7553" y="1702427"/>
            <a:ext cx="409388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9983" y="1702427"/>
            <a:ext cx="409388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2413" y="1702427"/>
            <a:ext cx="409388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4363" y="1702427"/>
            <a:ext cx="399867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1890395" y="4278630"/>
            <a:ext cx="345440" cy="400050"/>
          </a:xfrm>
          <a:prstGeom prst="rect">
            <a:avLst/>
          </a:prstGeom>
          <a:solidFill>
            <a:srgbClr val="FCD8E7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5393055" y="4256405"/>
            <a:ext cx="386080" cy="425450"/>
          </a:xfrm>
          <a:prstGeom prst="rect">
            <a:avLst/>
          </a:prstGeom>
          <a:solidFill>
            <a:srgbClr val="FCD8E7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8924925" y="4266565"/>
            <a:ext cx="386080" cy="414020"/>
          </a:xfrm>
          <a:prstGeom prst="rect">
            <a:avLst/>
          </a:prstGeom>
          <a:solidFill>
            <a:srgbClr val="FCD8E7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6694" y="2520550"/>
            <a:ext cx="409388" cy="35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3752" y="3092154"/>
            <a:ext cx="514115" cy="56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1322" y="4282994"/>
            <a:ext cx="580760" cy="4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4826" y="4311575"/>
            <a:ext cx="514115" cy="41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4380" y="4244888"/>
            <a:ext cx="380826" cy="57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0760" y="4292521"/>
            <a:ext cx="514115" cy="476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