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4" r:id="rId5"/>
    <p:sldId id="266" r:id="rId6"/>
    <p:sldId id="268" r:id="rId7"/>
    <p:sldId id="269" r:id="rId8"/>
    <p:sldId id="270" r:id="rId9"/>
    <p:sldId id="271" r:id="rId10"/>
    <p:sldId id="272" r:id="rId11"/>
    <p:sldId id="274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8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tags" Target="../tags/tag7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575685" y="2134870"/>
            <a:ext cx="5095875" cy="904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771900" y="3482975"/>
            <a:ext cx="4648200" cy="752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0415" y="338455"/>
            <a:ext cx="11061700" cy="3734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2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4605" y="4063365"/>
            <a:ext cx="11061700" cy="2799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6731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080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99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 descr="7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39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256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504735"/>
            <a:ext cx="11520000" cy="25036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944405"/>
            <a:ext cx="11520000" cy="3559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9</cp:revision>
  <dcterms:created xsi:type="dcterms:W3CDTF">2022-11-08T02:00:00Z</dcterms:created>
  <dcterms:modified xsi:type="dcterms:W3CDTF">2023-01-08T13:08:58Z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