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5685" y="2134870"/>
            <a:ext cx="509587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67125" y="3302000"/>
            <a:ext cx="48577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0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01775" y="1631950"/>
            <a:ext cx="548005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7421" y="1769319"/>
            <a:ext cx="209454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4605" y="1569720"/>
            <a:ext cx="30480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0595" y="1702544"/>
            <a:ext cx="409388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5135" y="1579245"/>
            <a:ext cx="82804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99450" y="1600835"/>
            <a:ext cx="711200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12350" y="1604645"/>
            <a:ext cx="39878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20095" y="1629410"/>
            <a:ext cx="806450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44000" y="4325842"/>
            <a:ext cx="552198" cy="42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47440" y="4220845"/>
            <a:ext cx="701040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66975" y="4325842"/>
            <a:ext cx="599801" cy="46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66610" y="4196080"/>
            <a:ext cx="622935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animBg="1"/>
      <p:bldP spid="16" grpId="0" bldLvl="0" animBg="1"/>
      <p:bldP spid="17" grpId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11520000" cy="277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3615" y="1864360"/>
            <a:ext cx="2085340" cy="144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8578" y="1864257"/>
            <a:ext cx="2094545" cy="1220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74935"/>
            <a:ext cx="11520000" cy="3303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1003206" y="4422249"/>
            <a:ext cx="409388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1910975" y="6193164"/>
            <a:ext cx="2351603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87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5565" y="2315845"/>
            <a:ext cx="436245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0320" y="2319020"/>
            <a:ext cx="44704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2810" y="2315845"/>
            <a:ext cx="436245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6155" y="2330450"/>
            <a:ext cx="45847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2944405"/>
            <a:ext cx="11520000" cy="295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3498615" y="5443831"/>
            <a:ext cx="4398545" cy="34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