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image" Target="../media/image6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198945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77030" y="3129280"/>
            <a:ext cx="412432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031261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7099735" y="948798"/>
            <a:ext cx="361785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99867" y="1053664"/>
            <a:ext cx="409388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52000" y="1053664"/>
            <a:ext cx="399867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0694" y="1187130"/>
            <a:ext cx="399867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4479" y="1568460"/>
            <a:ext cx="361785" cy="57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15438" y="1825858"/>
            <a:ext cx="390347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2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0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5"/>
          <p:cNvSpPr/>
          <p:nvPr>
            <p:custDataLst>
              <p:tags r:id="rId3"/>
            </p:custDataLst>
          </p:nvPr>
        </p:nvSpPr>
        <p:spPr bwMode="white">
          <a:xfrm>
            <a:off x="6552565" y="828675"/>
            <a:ext cx="2603500" cy="43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8"/>
          <p:cNvSpPr/>
          <p:nvPr>
            <p:custDataLst>
              <p:tags r:id="rId4"/>
            </p:custDataLst>
          </p:nvPr>
        </p:nvSpPr>
        <p:spPr bwMode="white">
          <a:xfrm>
            <a:off x="2664460" y="1458595"/>
            <a:ext cx="667385" cy="457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10"/>
          <p:cNvSpPr/>
          <p:nvPr>
            <p:custDataLst>
              <p:tags r:id="rId5"/>
            </p:custDataLst>
          </p:nvPr>
        </p:nvSpPr>
        <p:spPr bwMode="white">
          <a:xfrm>
            <a:off x="8803933" y="2178589"/>
            <a:ext cx="761652" cy="343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10" grpId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537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96595" y="4913918"/>
            <a:ext cx="380826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0876" y="4913918"/>
            <a:ext cx="380826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9123" y="4913918"/>
            <a:ext cx="380826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41619" y="4913918"/>
            <a:ext cx="380826" cy="324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6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6330" y="987535"/>
            <a:ext cx="2408727" cy="353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15371" y="1618153"/>
            <a:ext cx="2380165" cy="34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96330" y="2248771"/>
            <a:ext cx="2408727" cy="34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96330" y="2879389"/>
            <a:ext cx="2589619" cy="343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