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8" r:id="rId7"/>
    <p:sldId id="27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1585" y="1989455"/>
            <a:ext cx="491490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43120" y="3344545"/>
            <a:ext cx="290512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7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371" y="1949272"/>
            <a:ext cx="333223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0727" y="1939742"/>
            <a:ext cx="304661" cy="285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7603" y="1949272"/>
            <a:ext cx="247537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8314" y="1949272"/>
            <a:ext cx="257057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36628" y="1949272"/>
            <a:ext cx="238016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61795" y="2564130"/>
            <a:ext cx="383540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81450" y="2620645"/>
            <a:ext cx="524510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00000" y="2673494"/>
            <a:ext cx="285619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35620" y="2564130"/>
            <a:ext cx="928370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60462" y="2673494"/>
            <a:ext cx="257057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74935"/>
            <a:ext cx="11520000" cy="317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/>
          <p:cNvSpPr/>
          <p:nvPr>
            <p:custDataLst>
              <p:tags r:id="rId4"/>
            </p:custDataLst>
          </p:nvPr>
        </p:nvSpPr>
        <p:spPr bwMode="white">
          <a:xfrm>
            <a:off x="1635125" y="5366385"/>
            <a:ext cx="361950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>
            <p:custDataLst>
              <p:tags r:id="rId5"/>
            </p:custDataLst>
          </p:nvPr>
        </p:nvSpPr>
        <p:spPr bwMode="white">
          <a:xfrm>
            <a:off x="3415030" y="5424170"/>
            <a:ext cx="360045" cy="24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>
            <p:custDataLst>
              <p:tags r:id="rId6"/>
            </p:custDataLst>
          </p:nvPr>
        </p:nvSpPr>
        <p:spPr bwMode="white">
          <a:xfrm>
            <a:off x="5138479" y="5463616"/>
            <a:ext cx="504595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>
            <p:custDataLst>
              <p:tags r:id="rId7"/>
            </p:custDataLst>
          </p:nvPr>
        </p:nvSpPr>
        <p:spPr bwMode="white">
          <a:xfrm>
            <a:off x="7194942" y="5463616"/>
            <a:ext cx="361785" cy="219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>
            <p:custDataLst>
              <p:tags r:id="rId8"/>
            </p:custDataLst>
          </p:nvPr>
        </p:nvSpPr>
        <p:spPr bwMode="white">
          <a:xfrm>
            <a:off x="9097010" y="5400040"/>
            <a:ext cx="44767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>
            <p:custDataLst>
              <p:tags r:id="rId9"/>
            </p:custDataLst>
          </p:nvPr>
        </p:nvSpPr>
        <p:spPr bwMode="white">
          <a:xfrm>
            <a:off x="11069851" y="5463616"/>
            <a:ext cx="190413" cy="219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bldLvl="0" animBg="1"/>
      <p:bldP spid="12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2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2694" y="2847003"/>
            <a:ext cx="552198" cy="51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3322" y="2923308"/>
            <a:ext cx="542677" cy="41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3471" y="2856541"/>
            <a:ext cx="637884" cy="48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9305" y="2856541"/>
            <a:ext cx="533157" cy="54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5157" y="2866079"/>
            <a:ext cx="571239" cy="45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03665" y="2771140"/>
            <a:ext cx="571500" cy="5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41619" y="2866079"/>
            <a:ext cx="609322" cy="49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69851" y="2904232"/>
            <a:ext cx="571239" cy="41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77220"/>
            <a:ext cx="11520000" cy="2322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>
            <p:custDataLst>
              <p:tags r:id="rId4"/>
            </p:custDataLst>
          </p:nvPr>
        </p:nvSpPr>
        <p:spPr bwMode="white">
          <a:xfrm>
            <a:off x="7375834" y="5291532"/>
            <a:ext cx="437950" cy="50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>
            <p:custDataLst>
              <p:tags r:id="rId5"/>
            </p:custDataLst>
          </p:nvPr>
        </p:nvSpPr>
        <p:spPr bwMode="white">
          <a:xfrm>
            <a:off x="8192770" y="5208905"/>
            <a:ext cx="623570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>
            <p:custDataLst>
              <p:tags r:id="rId6"/>
            </p:custDataLst>
          </p:nvPr>
        </p:nvSpPr>
        <p:spPr bwMode="white">
          <a:xfrm>
            <a:off x="9189085" y="5279390"/>
            <a:ext cx="420370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>
            <p:custDataLst>
              <p:tags r:id="rId7"/>
            </p:custDataLst>
          </p:nvPr>
        </p:nvSpPr>
        <p:spPr bwMode="white">
          <a:xfrm>
            <a:off x="10051140" y="5348869"/>
            <a:ext cx="552198" cy="37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3555" y="1879600"/>
            <a:ext cx="474980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0520" y="1903095"/>
            <a:ext cx="431800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7057" y="1949852"/>
            <a:ext cx="390347" cy="34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39338" y="2683950"/>
            <a:ext cx="399867" cy="3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56000" y="2580640"/>
            <a:ext cx="55626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57057" y="2683950"/>
            <a:ext cx="390347" cy="3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87074" y="3418048"/>
            <a:ext cx="390347" cy="324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57057" y="3418048"/>
            <a:ext cx="399867" cy="324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86082" y="4133079"/>
            <a:ext cx="409388" cy="34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61851" y="4133079"/>
            <a:ext cx="399867" cy="34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4738280"/>
            <a:ext cx="11520000" cy="635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>
            <p:custDataLst>
              <p:tags r:id="rId4"/>
            </p:custDataLst>
          </p:nvPr>
        </p:nvSpPr>
        <p:spPr bwMode="white">
          <a:xfrm>
            <a:off x="7940354" y="4950009"/>
            <a:ext cx="1494743" cy="35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8" grpId="0" animBg="1"/>
      <p:bldP spid="9" grpId="0" bldLvl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