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9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1989455"/>
            <a:ext cx="4914900" cy="866775"/>
          </a:xfrm>
          <a:prstGeom prst="rect">
            <a:avLst/>
          </a:prstGeom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890" y="3140620"/>
            <a:ext cx="11520000" cy="796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2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4660" y="1796415"/>
            <a:ext cx="51625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8550" y="1796415"/>
            <a:ext cx="504825" cy="451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71305" y="3085103"/>
            <a:ext cx="409388" cy="35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08595" y="3085103"/>
            <a:ext cx="409388" cy="35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430" y="4293145"/>
            <a:ext cx="11520000" cy="1262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905" y="285115"/>
            <a:ext cx="10055860" cy="387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67305" y="3750945"/>
            <a:ext cx="348615" cy="352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48250" y="3745156"/>
            <a:ext cx="380826" cy="324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93847" y="3735624"/>
            <a:ext cx="380826" cy="31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325" y="4182110"/>
            <a:ext cx="10055860" cy="2412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5"/>
          <p:cNvSpPr/>
          <p:nvPr>
            <p:custDataLst>
              <p:tags r:id="rId4"/>
            </p:custDataLst>
          </p:nvPr>
        </p:nvSpPr>
        <p:spPr bwMode="white">
          <a:xfrm>
            <a:off x="2613062" y="6237305"/>
            <a:ext cx="380826" cy="32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>
            <p:custDataLst>
              <p:tags r:id="rId5"/>
            </p:custDataLst>
          </p:nvPr>
        </p:nvSpPr>
        <p:spPr bwMode="white">
          <a:xfrm>
            <a:off x="6096124" y="6237296"/>
            <a:ext cx="380826" cy="32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>
            <p:custDataLst>
              <p:tags r:id="rId6"/>
            </p:custDataLst>
          </p:nvPr>
        </p:nvSpPr>
        <p:spPr bwMode="white">
          <a:xfrm>
            <a:off x="9624228" y="6237305"/>
            <a:ext cx="380826" cy="32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