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4" r:id="rId5"/>
    <p:sldId id="265" r:id="rId6"/>
    <p:sldId id="266" r:id="rId7"/>
    <p:sldId id="267" r:id="rId8"/>
    <p:sldId id="269" r:id="rId9"/>
    <p:sldId id="270" r:id="rId10"/>
    <p:sldId id="271" r:id="rId11"/>
    <p:sldId id="272" r:id="rId12"/>
    <p:sldId id="274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7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tags" Target="../tags/tag6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tags" Target="../tags/tag5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70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092485"/>
            <a:ext cx="11520000" cy="2107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91585" y="1989455"/>
            <a:ext cx="4914900" cy="866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829050" y="3176905"/>
            <a:ext cx="4676775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65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761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996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932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5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016160"/>
            <a:ext cx="11520000" cy="3006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40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543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31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2023-01-08T12:32:20Z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