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5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91585" y="2132965"/>
            <a:ext cx="4914900" cy="8667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11040" y="3357245"/>
            <a:ext cx="3381375" cy="7715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22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96490" y="2000250"/>
            <a:ext cx="453390" cy="4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19010" y="2000250"/>
            <a:ext cx="453390" cy="4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908540" y="2000250"/>
            <a:ext cx="453390" cy="414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77553" y="2669457"/>
            <a:ext cx="352264" cy="3249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23768" y="2659901"/>
            <a:ext cx="352264" cy="3440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565256" y="2669457"/>
            <a:ext cx="352264" cy="334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2826" y="2215980"/>
            <a:ext cx="618842" cy="543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005851" y="2244565"/>
            <a:ext cx="590280" cy="48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47801" y="2196923"/>
            <a:ext cx="609322" cy="581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20429" y="3740545"/>
            <a:ext cx="514115" cy="4668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3255" y="3638550"/>
            <a:ext cx="600075" cy="7537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367020" y="3721735"/>
            <a:ext cx="574675" cy="622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973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09945" y="2597150"/>
            <a:ext cx="524510" cy="200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13240" y="2524760"/>
            <a:ext cx="330835" cy="4254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43471" y="3226790"/>
            <a:ext cx="371305" cy="285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308528" y="3207727"/>
            <a:ext cx="418909" cy="3240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594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82413" y="1836781"/>
            <a:ext cx="2456330" cy="18613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66050" y="1597660"/>
            <a:ext cx="2456180" cy="21005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861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42942" y="2914864"/>
            <a:ext cx="390347" cy="343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98809" y="2914864"/>
            <a:ext cx="399867" cy="343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M2RlZjk2YWI1ZGQxMzYwMzg1MTY2NWU1Y2E3YTllMm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9</cp:revision>
  <dcterms:created xsi:type="dcterms:W3CDTF">2022-11-08T02:00:00Z</dcterms:created>
  <dcterms:modified xsi:type="dcterms:W3CDTF">2023-01-08T12:12:14Z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